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Lst>
  <p:notesMasterIdLst>
    <p:notesMasterId r:id="rId22"/>
  </p:notesMasterIdLst>
  <p:sldIdLst>
    <p:sldId id="1272" r:id="rId2"/>
    <p:sldId id="981" r:id="rId3"/>
    <p:sldId id="1114" r:id="rId4"/>
    <p:sldId id="1274" r:id="rId5"/>
    <p:sldId id="1282" r:id="rId6"/>
    <p:sldId id="1301" r:id="rId7"/>
    <p:sldId id="1302" r:id="rId8"/>
    <p:sldId id="1276" r:id="rId9"/>
    <p:sldId id="1284" r:id="rId10"/>
    <p:sldId id="1303" r:id="rId11"/>
    <p:sldId id="1306" r:id="rId12"/>
    <p:sldId id="1307" r:id="rId13"/>
    <p:sldId id="1314" r:id="rId14"/>
    <p:sldId id="1315" r:id="rId15"/>
    <p:sldId id="1309" r:id="rId16"/>
    <p:sldId id="1319" r:id="rId17"/>
    <p:sldId id="1316" r:id="rId18"/>
    <p:sldId id="1294" r:id="rId19"/>
    <p:sldId id="1317" r:id="rId20"/>
    <p:sldId id="1296" r:id="rId21"/>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1" pos="7680" userDrawn="1">
          <p15:clr>
            <a:srgbClr val="A4A3A4"/>
          </p15:clr>
        </p15:guide>
        <p15:guide id="104"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95C"/>
    <a:srgbClr val="3E4D7E"/>
    <a:srgbClr val="6376B1"/>
    <a:srgbClr val="394773"/>
    <a:srgbClr val="293352"/>
    <a:srgbClr val="FFFF99"/>
    <a:srgbClr val="FFFF66"/>
    <a:srgbClr val="EA5F4C"/>
    <a:srgbClr val="FFFFCC"/>
    <a:srgbClr val="363F4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3E57C-790C-4674-950B-9C2A1A7A8DCB}" v="48" dt="2018-07-16T03:53:51.447"/>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45" autoAdjust="0"/>
    <p:restoredTop sz="96374" autoAdjust="0"/>
  </p:normalViewPr>
  <p:slideViewPr>
    <p:cSldViewPr snapToGrid="0" snapToObjects="1">
      <p:cViewPr varScale="1">
        <p:scale>
          <a:sx n="34" d="100"/>
          <a:sy n="34" d="100"/>
        </p:scale>
        <p:origin x="632" y="48"/>
      </p:cViewPr>
      <p:guideLst>
        <p:guide pos="7680"/>
        <p:guide orient="horz" pos="4320"/>
      </p:guideLst>
    </p:cSldViewPr>
  </p:slideViewPr>
  <p:notesTextViewPr>
    <p:cViewPr>
      <p:scale>
        <a:sx n="3" d="2"/>
        <a:sy n="3" d="2"/>
      </p:scale>
      <p:origin x="0" y="0"/>
    </p:cViewPr>
  </p:notesTextViewPr>
  <p:sorterViewPr>
    <p:cViewPr>
      <p:scale>
        <a:sx n="24" d="100"/>
        <a:sy n="24" d="100"/>
      </p:scale>
      <p:origin x="0" y="0"/>
    </p:cViewPr>
  </p:sorterViewPr>
  <p:notesViewPr>
    <p:cSldViewPr snapToGrid="0" snapToObjects="1" showGuides="1">
      <p:cViewPr varScale="1">
        <p:scale>
          <a:sx n="51" d="100"/>
          <a:sy n="51"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Allen" userId="c20059755f0b238e" providerId="LiveId" clId="{D8CA761A-4E6E-4E81-B192-2A501FF017C2}"/>
    <pc:docChg chg="custSel modSld modMainMaster">
      <pc:chgData name="Will Allen" userId="c20059755f0b238e" providerId="LiveId" clId="{D8CA761A-4E6E-4E81-B192-2A501FF017C2}" dt="2018-07-16T03:53:51.447" v="47" actId="1076"/>
      <pc:docMkLst>
        <pc:docMk/>
      </pc:docMkLst>
      <pc:sldChg chg="modSp">
        <pc:chgData name="Will Allen" userId="c20059755f0b238e" providerId="LiveId" clId="{D8CA761A-4E6E-4E81-B192-2A501FF017C2}" dt="2018-07-16T03:47:42.282" v="0"/>
        <pc:sldMkLst>
          <pc:docMk/>
          <pc:sldMk cId="2895002829" sldId="981"/>
        </pc:sldMkLst>
        <pc:spChg chg="mod">
          <ac:chgData name="Will Allen" userId="c20059755f0b238e" providerId="LiveId" clId="{D8CA761A-4E6E-4E81-B192-2A501FF017C2}" dt="2018-07-16T03:47:42.282" v="0"/>
          <ac:spMkLst>
            <pc:docMk/>
            <pc:sldMk cId="2895002829" sldId="981"/>
            <ac:spMk id="2" creationId="{D18B411B-D1D6-884C-A679-4F685A98E7B7}"/>
          </ac:spMkLst>
        </pc:spChg>
        <pc:spChg chg="mod">
          <ac:chgData name="Will Allen" userId="c20059755f0b238e" providerId="LiveId" clId="{D8CA761A-4E6E-4E81-B192-2A501FF017C2}" dt="2018-07-16T03:47:42.282" v="0"/>
          <ac:spMkLst>
            <pc:docMk/>
            <pc:sldMk cId="2895002829" sldId="981"/>
            <ac:spMk id="3" creationId="{87E652AD-B2CB-43E9-8D86-18EFBD041456}"/>
          </ac:spMkLst>
        </pc:spChg>
        <pc:spChg chg="mod">
          <ac:chgData name="Will Allen" userId="c20059755f0b238e" providerId="LiveId" clId="{D8CA761A-4E6E-4E81-B192-2A501FF017C2}" dt="2018-07-16T03:47:42.282" v="0"/>
          <ac:spMkLst>
            <pc:docMk/>
            <pc:sldMk cId="2895002829" sldId="981"/>
            <ac:spMk id="4" creationId="{A266B90C-D79E-054A-BB35-AE36E42C8004}"/>
          </ac:spMkLst>
        </pc:spChg>
        <pc:spChg chg="mod">
          <ac:chgData name="Will Allen" userId="c20059755f0b238e" providerId="LiveId" clId="{D8CA761A-4E6E-4E81-B192-2A501FF017C2}" dt="2018-07-16T03:47:42.282" v="0"/>
          <ac:spMkLst>
            <pc:docMk/>
            <pc:sldMk cId="2895002829" sldId="981"/>
            <ac:spMk id="24" creationId="{2CD0CF99-C537-8D46-803B-B1ECDD7908CF}"/>
          </ac:spMkLst>
        </pc:spChg>
        <pc:spChg chg="mod">
          <ac:chgData name="Will Allen" userId="c20059755f0b238e" providerId="LiveId" clId="{D8CA761A-4E6E-4E81-B192-2A501FF017C2}" dt="2018-07-16T03:47:42.282" v="0"/>
          <ac:spMkLst>
            <pc:docMk/>
            <pc:sldMk cId="2895002829" sldId="981"/>
            <ac:spMk id="26" creationId="{E1094BC1-2068-BE4C-BA6E-C2650A15894B}"/>
          </ac:spMkLst>
        </pc:spChg>
        <pc:spChg chg="mod">
          <ac:chgData name="Will Allen" userId="c20059755f0b238e" providerId="LiveId" clId="{D8CA761A-4E6E-4E81-B192-2A501FF017C2}" dt="2018-07-16T03:47:42.282" v="0"/>
          <ac:spMkLst>
            <pc:docMk/>
            <pc:sldMk cId="2895002829" sldId="981"/>
            <ac:spMk id="28" creationId="{07D8C895-975C-A145-92A0-CA48549706E2}"/>
          </ac:spMkLst>
        </pc:spChg>
        <pc:spChg chg="mod">
          <ac:chgData name="Will Allen" userId="c20059755f0b238e" providerId="LiveId" clId="{D8CA761A-4E6E-4E81-B192-2A501FF017C2}" dt="2018-07-16T03:47:42.282" v="0"/>
          <ac:spMkLst>
            <pc:docMk/>
            <pc:sldMk cId="2895002829" sldId="981"/>
            <ac:spMk id="30" creationId="{9CE4A10A-7ECC-D742-B67A-43AF9E9FFCB7}"/>
          </ac:spMkLst>
        </pc:spChg>
        <pc:spChg chg="mod">
          <ac:chgData name="Will Allen" userId="c20059755f0b238e" providerId="LiveId" clId="{D8CA761A-4E6E-4E81-B192-2A501FF017C2}" dt="2018-07-16T03:47:42.282" v="0"/>
          <ac:spMkLst>
            <pc:docMk/>
            <pc:sldMk cId="2895002829" sldId="981"/>
            <ac:spMk id="32" creationId="{549878B4-D94B-6B48-BE93-6064C24B1105}"/>
          </ac:spMkLst>
        </pc:spChg>
        <pc:spChg chg="mod">
          <ac:chgData name="Will Allen" userId="c20059755f0b238e" providerId="LiveId" clId="{D8CA761A-4E6E-4E81-B192-2A501FF017C2}" dt="2018-07-16T03:47:42.282" v="0"/>
          <ac:spMkLst>
            <pc:docMk/>
            <pc:sldMk cId="2895002829" sldId="981"/>
            <ac:spMk id="34" creationId="{992000BF-9FA3-D94A-9615-1B09A0D94FF4}"/>
          </ac:spMkLst>
        </pc:spChg>
        <pc:spChg chg="mod">
          <ac:chgData name="Will Allen" userId="c20059755f0b238e" providerId="LiveId" clId="{D8CA761A-4E6E-4E81-B192-2A501FF017C2}" dt="2018-07-16T03:47:42.282" v="0"/>
          <ac:spMkLst>
            <pc:docMk/>
            <pc:sldMk cId="2895002829" sldId="981"/>
            <ac:spMk id="57" creationId="{AE6626FE-DC14-9848-A081-3E92ECB8AACB}"/>
          </ac:spMkLst>
        </pc:spChg>
        <pc:spChg chg="mod">
          <ac:chgData name="Will Allen" userId="c20059755f0b238e" providerId="LiveId" clId="{D8CA761A-4E6E-4E81-B192-2A501FF017C2}" dt="2018-07-16T03:47:42.282" v="0"/>
          <ac:spMkLst>
            <pc:docMk/>
            <pc:sldMk cId="2895002829" sldId="981"/>
            <ac:spMk id="58" creationId="{EE7EDAEF-498C-B941-91C5-7F122E1D140B}"/>
          </ac:spMkLst>
        </pc:spChg>
        <pc:picChg chg="mod">
          <ac:chgData name="Will Allen" userId="c20059755f0b238e" providerId="LiveId" clId="{D8CA761A-4E6E-4E81-B192-2A501FF017C2}" dt="2018-07-16T03:47:42.282" v="0"/>
          <ac:picMkLst>
            <pc:docMk/>
            <pc:sldMk cId="2895002829" sldId="981"/>
            <ac:picMk id="9" creationId="{F12E874A-D563-4F4B-ACF5-830D9130CEAD}"/>
          </ac:picMkLst>
        </pc:picChg>
        <pc:picChg chg="mod">
          <ac:chgData name="Will Allen" userId="c20059755f0b238e" providerId="LiveId" clId="{D8CA761A-4E6E-4E81-B192-2A501FF017C2}" dt="2018-07-16T03:47:42.282" v="0"/>
          <ac:picMkLst>
            <pc:docMk/>
            <pc:sldMk cId="2895002829" sldId="981"/>
            <ac:picMk id="11" creationId="{C8C0BF82-43FD-4696-A846-9524709BF8CE}"/>
          </ac:picMkLst>
        </pc:picChg>
        <pc:picChg chg="mod">
          <ac:chgData name="Will Allen" userId="c20059755f0b238e" providerId="LiveId" clId="{D8CA761A-4E6E-4E81-B192-2A501FF017C2}" dt="2018-07-16T03:47:42.282" v="0"/>
          <ac:picMkLst>
            <pc:docMk/>
            <pc:sldMk cId="2895002829" sldId="981"/>
            <ac:picMk id="13" creationId="{7EDB58B7-CD68-4166-A135-4BBAC936D76F}"/>
          </ac:picMkLst>
        </pc:picChg>
      </pc:sldChg>
      <pc:sldChg chg="delSp modSp">
        <pc:chgData name="Will Allen" userId="c20059755f0b238e" providerId="LiveId" clId="{D8CA761A-4E6E-4E81-B192-2A501FF017C2}" dt="2018-07-16T03:51:59.787" v="32" actId="14100"/>
        <pc:sldMkLst>
          <pc:docMk/>
          <pc:sldMk cId="1099522663" sldId="1114"/>
        </pc:sldMkLst>
        <pc:spChg chg="mod">
          <ac:chgData name="Will Allen" userId="c20059755f0b238e" providerId="LiveId" clId="{D8CA761A-4E6E-4E81-B192-2A501FF017C2}" dt="2018-07-16T03:47:42.282" v="0"/>
          <ac:spMkLst>
            <pc:docMk/>
            <pc:sldMk cId="1099522663" sldId="1114"/>
            <ac:spMk id="4" creationId="{A266B90C-D79E-054A-BB35-AE36E42C8004}"/>
          </ac:spMkLst>
        </pc:spChg>
        <pc:spChg chg="mod">
          <ac:chgData name="Will Allen" userId="c20059755f0b238e" providerId="LiveId" clId="{D8CA761A-4E6E-4E81-B192-2A501FF017C2}" dt="2018-07-16T03:47:42.282" v="0"/>
          <ac:spMkLst>
            <pc:docMk/>
            <pc:sldMk cId="1099522663" sldId="1114"/>
            <ac:spMk id="5" creationId="{F2A2CEC7-78F7-5047-BD39-20447AB99747}"/>
          </ac:spMkLst>
        </pc:spChg>
        <pc:spChg chg="mod">
          <ac:chgData name="Will Allen" userId="c20059755f0b238e" providerId="LiveId" clId="{D8CA761A-4E6E-4E81-B192-2A501FF017C2}" dt="2018-07-16T03:47:42.282" v="0"/>
          <ac:spMkLst>
            <pc:docMk/>
            <pc:sldMk cId="1099522663" sldId="1114"/>
            <ac:spMk id="26" creationId="{738308BD-6B6B-4219-B910-68CF4CFF6EE8}"/>
          </ac:spMkLst>
        </pc:spChg>
        <pc:spChg chg="mod">
          <ac:chgData name="Will Allen" userId="c20059755f0b238e" providerId="LiveId" clId="{D8CA761A-4E6E-4E81-B192-2A501FF017C2}" dt="2018-07-16T03:50:59.773" v="22" actId="1076"/>
          <ac:spMkLst>
            <pc:docMk/>
            <pc:sldMk cId="1099522663" sldId="1114"/>
            <ac:spMk id="27" creationId="{A7BC648B-466F-E647-B4A9-BD496F085AA9}"/>
          </ac:spMkLst>
        </pc:spChg>
        <pc:spChg chg="mod">
          <ac:chgData name="Will Allen" userId="c20059755f0b238e" providerId="LiveId" clId="{D8CA761A-4E6E-4E81-B192-2A501FF017C2}" dt="2018-07-16T03:47:42.282" v="0"/>
          <ac:spMkLst>
            <pc:docMk/>
            <pc:sldMk cId="1099522663" sldId="1114"/>
            <ac:spMk id="28" creationId="{3F8DE053-37A8-458F-9409-DB456A639F03}"/>
          </ac:spMkLst>
        </pc:spChg>
        <pc:spChg chg="mod">
          <ac:chgData name="Will Allen" userId="c20059755f0b238e" providerId="LiveId" clId="{D8CA761A-4E6E-4E81-B192-2A501FF017C2}" dt="2018-07-16T03:50:59.773" v="22" actId="1076"/>
          <ac:spMkLst>
            <pc:docMk/>
            <pc:sldMk cId="1099522663" sldId="1114"/>
            <ac:spMk id="29" creationId="{59B238CF-1A2D-3D4B-A981-DEC28C687550}"/>
          </ac:spMkLst>
        </pc:spChg>
        <pc:spChg chg="mod">
          <ac:chgData name="Will Allen" userId="c20059755f0b238e" providerId="LiveId" clId="{D8CA761A-4E6E-4E81-B192-2A501FF017C2}" dt="2018-07-16T03:50:59.773" v="22" actId="1076"/>
          <ac:spMkLst>
            <pc:docMk/>
            <pc:sldMk cId="1099522663" sldId="1114"/>
            <ac:spMk id="31" creationId="{695D9BBB-F610-4B1E-8B8C-E16ED09BA188}"/>
          </ac:spMkLst>
        </pc:spChg>
        <pc:spChg chg="mod">
          <ac:chgData name="Will Allen" userId="c20059755f0b238e" providerId="LiveId" clId="{D8CA761A-4E6E-4E81-B192-2A501FF017C2}" dt="2018-07-16T03:50:59.773" v="22" actId="1076"/>
          <ac:spMkLst>
            <pc:docMk/>
            <pc:sldMk cId="1099522663" sldId="1114"/>
            <ac:spMk id="32" creationId="{A6F3528F-27F9-4CFF-9809-5634AF4FCE49}"/>
          </ac:spMkLst>
        </pc:spChg>
        <pc:spChg chg="mod">
          <ac:chgData name="Will Allen" userId="c20059755f0b238e" providerId="LiveId" clId="{D8CA761A-4E6E-4E81-B192-2A501FF017C2}" dt="2018-07-16T03:51:48.314" v="30" actId="1076"/>
          <ac:spMkLst>
            <pc:docMk/>
            <pc:sldMk cId="1099522663" sldId="1114"/>
            <ac:spMk id="34" creationId="{BCE85B2C-6C04-4BF1-B280-3772E191B8B3}"/>
          </ac:spMkLst>
        </pc:spChg>
        <pc:spChg chg="mod">
          <ac:chgData name="Will Allen" userId="c20059755f0b238e" providerId="LiveId" clId="{D8CA761A-4E6E-4E81-B192-2A501FF017C2}" dt="2018-07-16T03:50:59.773" v="22" actId="1076"/>
          <ac:spMkLst>
            <pc:docMk/>
            <pc:sldMk cId="1099522663" sldId="1114"/>
            <ac:spMk id="35" creationId="{0A02D4A9-CE90-4363-85B1-776BC57D3614}"/>
          </ac:spMkLst>
        </pc:spChg>
        <pc:spChg chg="mod">
          <ac:chgData name="Will Allen" userId="c20059755f0b238e" providerId="LiveId" clId="{D8CA761A-4E6E-4E81-B192-2A501FF017C2}" dt="2018-07-16T03:47:42.282" v="0"/>
          <ac:spMkLst>
            <pc:docMk/>
            <pc:sldMk cId="1099522663" sldId="1114"/>
            <ac:spMk id="36" creationId="{90BCE6F4-5026-44B2-BBE2-C75828CAC44D}"/>
          </ac:spMkLst>
        </pc:spChg>
        <pc:spChg chg="mod">
          <ac:chgData name="Will Allen" userId="c20059755f0b238e" providerId="LiveId" clId="{D8CA761A-4E6E-4E81-B192-2A501FF017C2}" dt="2018-07-16T03:47:42.282" v="0"/>
          <ac:spMkLst>
            <pc:docMk/>
            <pc:sldMk cId="1099522663" sldId="1114"/>
            <ac:spMk id="37" creationId="{B10C05C1-93D7-4E77-BBE5-02AE8FCD0082}"/>
          </ac:spMkLst>
        </pc:spChg>
        <pc:spChg chg="mod">
          <ac:chgData name="Will Allen" userId="c20059755f0b238e" providerId="LiveId" clId="{D8CA761A-4E6E-4E81-B192-2A501FF017C2}" dt="2018-07-16T03:47:42.282" v="0"/>
          <ac:spMkLst>
            <pc:docMk/>
            <pc:sldMk cId="1099522663" sldId="1114"/>
            <ac:spMk id="38" creationId="{A9DE4818-08FA-4CAA-8DFB-FF03E55812F8}"/>
          </ac:spMkLst>
        </pc:spChg>
        <pc:spChg chg="mod">
          <ac:chgData name="Will Allen" userId="c20059755f0b238e" providerId="LiveId" clId="{D8CA761A-4E6E-4E81-B192-2A501FF017C2}" dt="2018-07-16T03:47:42.282" v="0"/>
          <ac:spMkLst>
            <pc:docMk/>
            <pc:sldMk cId="1099522663" sldId="1114"/>
            <ac:spMk id="39" creationId="{CB47A69A-0B62-4DD6-9D85-FEBECA30ED7D}"/>
          </ac:spMkLst>
        </pc:spChg>
        <pc:spChg chg="mod">
          <ac:chgData name="Will Allen" userId="c20059755f0b238e" providerId="LiveId" clId="{D8CA761A-4E6E-4E81-B192-2A501FF017C2}" dt="2018-07-16T03:47:42.282" v="0"/>
          <ac:spMkLst>
            <pc:docMk/>
            <pc:sldMk cId="1099522663" sldId="1114"/>
            <ac:spMk id="41" creationId="{DCCE4608-1E3C-40E3-942C-3EF47449FD69}"/>
          </ac:spMkLst>
        </pc:spChg>
        <pc:spChg chg="mod">
          <ac:chgData name="Will Allen" userId="c20059755f0b238e" providerId="LiveId" clId="{D8CA761A-4E6E-4E81-B192-2A501FF017C2}" dt="2018-07-16T03:47:42.282" v="0"/>
          <ac:spMkLst>
            <pc:docMk/>
            <pc:sldMk cId="1099522663" sldId="1114"/>
            <ac:spMk id="42" creationId="{2327041E-C4C1-4986-80F4-D0B434CCC705}"/>
          </ac:spMkLst>
        </pc:spChg>
        <pc:spChg chg="mod">
          <ac:chgData name="Will Allen" userId="c20059755f0b238e" providerId="LiveId" clId="{D8CA761A-4E6E-4E81-B192-2A501FF017C2}" dt="2018-07-16T03:50:59.773" v="22" actId="1076"/>
          <ac:spMkLst>
            <pc:docMk/>
            <pc:sldMk cId="1099522663" sldId="1114"/>
            <ac:spMk id="45" creationId="{3FBAF2F3-592B-46A6-A944-9F92C1AE3F81}"/>
          </ac:spMkLst>
        </pc:spChg>
        <pc:spChg chg="mod">
          <ac:chgData name="Will Allen" userId="c20059755f0b238e" providerId="LiveId" clId="{D8CA761A-4E6E-4E81-B192-2A501FF017C2}" dt="2018-07-16T03:47:42.282" v="0"/>
          <ac:spMkLst>
            <pc:docMk/>
            <pc:sldMk cId="1099522663" sldId="1114"/>
            <ac:spMk id="46" creationId="{08E3406D-225C-4B8E-B15B-244A87CBFB8C}"/>
          </ac:spMkLst>
        </pc:spChg>
        <pc:spChg chg="mod">
          <ac:chgData name="Will Allen" userId="c20059755f0b238e" providerId="LiveId" clId="{D8CA761A-4E6E-4E81-B192-2A501FF017C2}" dt="2018-07-16T03:47:42.282" v="0"/>
          <ac:spMkLst>
            <pc:docMk/>
            <pc:sldMk cId="1099522663" sldId="1114"/>
            <ac:spMk id="47" creationId="{B113460D-2903-497E-84B1-916C1D725DF6}"/>
          </ac:spMkLst>
        </pc:spChg>
        <pc:spChg chg="mod">
          <ac:chgData name="Will Allen" userId="c20059755f0b238e" providerId="LiveId" clId="{D8CA761A-4E6E-4E81-B192-2A501FF017C2}" dt="2018-07-16T03:47:42.282" v="0"/>
          <ac:spMkLst>
            <pc:docMk/>
            <pc:sldMk cId="1099522663" sldId="1114"/>
            <ac:spMk id="67" creationId="{3E05E3F9-3109-9546-BB70-C18B61099A30}"/>
          </ac:spMkLst>
        </pc:spChg>
        <pc:spChg chg="mod">
          <ac:chgData name="Will Allen" userId="c20059755f0b238e" providerId="LiveId" clId="{D8CA761A-4E6E-4E81-B192-2A501FF017C2}" dt="2018-07-16T03:51:08.339" v="23" actId="1076"/>
          <ac:spMkLst>
            <pc:docMk/>
            <pc:sldMk cId="1099522663" sldId="1114"/>
            <ac:spMk id="69" creationId="{5BE83AB1-4D05-CB4C-8746-6C8A74397D55}"/>
          </ac:spMkLst>
        </pc:spChg>
        <pc:spChg chg="mod">
          <ac:chgData name="Will Allen" userId="c20059755f0b238e" providerId="LiveId" clId="{D8CA761A-4E6E-4E81-B192-2A501FF017C2}" dt="2018-07-16T03:51:08.339" v="23" actId="1076"/>
          <ac:spMkLst>
            <pc:docMk/>
            <pc:sldMk cId="1099522663" sldId="1114"/>
            <ac:spMk id="71" creationId="{D1152F46-C288-CA4A-8FF7-693416B1660D}"/>
          </ac:spMkLst>
        </pc:spChg>
        <pc:grpChg chg="mod">
          <ac:chgData name="Will Allen" userId="c20059755f0b238e" providerId="LiveId" clId="{D8CA761A-4E6E-4E81-B192-2A501FF017C2}" dt="2018-07-16T03:51:39.307" v="29" actId="1076"/>
          <ac:grpSpMkLst>
            <pc:docMk/>
            <pc:sldMk cId="1099522663" sldId="1114"/>
            <ac:grpSpMk id="14" creationId="{9EDBB224-99CF-435A-9B7B-AD67F583D6B7}"/>
          </ac:grpSpMkLst>
        </pc:grpChg>
        <pc:picChg chg="mod">
          <ac:chgData name="Will Allen" userId="c20059755f0b238e" providerId="LiveId" clId="{D8CA761A-4E6E-4E81-B192-2A501FF017C2}" dt="2018-07-16T03:51:08.339" v="23" actId="1076"/>
          <ac:picMkLst>
            <pc:docMk/>
            <pc:sldMk cId="1099522663" sldId="1114"/>
            <ac:picMk id="2" creationId="{8DB60AA4-A925-45AA-80B5-21111CEF96CD}"/>
          </ac:picMkLst>
        </pc:picChg>
        <pc:picChg chg="mod">
          <ac:chgData name="Will Allen" userId="c20059755f0b238e" providerId="LiveId" clId="{D8CA761A-4E6E-4E81-B192-2A501FF017C2}" dt="2018-07-16T03:51:08.339" v="23" actId="1076"/>
          <ac:picMkLst>
            <pc:docMk/>
            <pc:sldMk cId="1099522663" sldId="1114"/>
            <ac:picMk id="3" creationId="{4001A003-B750-4800-AA40-BB56C04A6DA2}"/>
          </ac:picMkLst>
        </pc:picChg>
        <pc:picChg chg="mod">
          <ac:chgData name="Will Allen" userId="c20059755f0b238e" providerId="LiveId" clId="{D8CA761A-4E6E-4E81-B192-2A501FF017C2}" dt="2018-07-16T03:51:08.339" v="23" actId="1076"/>
          <ac:picMkLst>
            <pc:docMk/>
            <pc:sldMk cId="1099522663" sldId="1114"/>
            <ac:picMk id="25" creationId="{59D92C12-BC21-4243-83AC-A0E065DE1416}"/>
          </ac:picMkLst>
        </pc:picChg>
        <pc:cxnChg chg="del mod">
          <ac:chgData name="Will Allen" userId="c20059755f0b238e" providerId="LiveId" clId="{D8CA761A-4E6E-4E81-B192-2A501FF017C2}" dt="2018-07-16T03:50:34.110" v="21" actId="478"/>
          <ac:cxnSpMkLst>
            <pc:docMk/>
            <pc:sldMk cId="1099522663" sldId="1114"/>
            <ac:cxnSpMk id="7" creationId="{14CFC735-9AB6-4A2B-9DEA-833F587D1C34}"/>
          </ac:cxnSpMkLst>
        </pc:cxnChg>
        <pc:cxnChg chg="mod">
          <ac:chgData name="Will Allen" userId="c20059755f0b238e" providerId="LiveId" clId="{D8CA761A-4E6E-4E81-B192-2A501FF017C2}" dt="2018-07-16T03:51:59.787" v="32" actId="14100"/>
          <ac:cxnSpMkLst>
            <pc:docMk/>
            <pc:sldMk cId="1099522663" sldId="1114"/>
            <ac:cxnSpMk id="11" creationId="{E40C8EA0-04C9-43EA-AAF0-A294332B654D}"/>
          </ac:cxnSpMkLst>
        </pc:cxnChg>
        <pc:cxnChg chg="mod">
          <ac:chgData name="Will Allen" userId="c20059755f0b238e" providerId="LiveId" clId="{D8CA761A-4E6E-4E81-B192-2A501FF017C2}" dt="2018-07-16T03:47:42.282" v="0"/>
          <ac:cxnSpMkLst>
            <pc:docMk/>
            <pc:sldMk cId="1099522663" sldId="1114"/>
            <ac:cxnSpMk id="40" creationId="{78E71282-05C1-4B68-AFE4-80E8190E3A3D}"/>
          </ac:cxnSpMkLst>
        </pc:cxnChg>
        <pc:cxnChg chg="mod">
          <ac:chgData name="Will Allen" userId="c20059755f0b238e" providerId="LiveId" clId="{D8CA761A-4E6E-4E81-B192-2A501FF017C2}" dt="2018-07-16T03:47:42.282" v="0"/>
          <ac:cxnSpMkLst>
            <pc:docMk/>
            <pc:sldMk cId="1099522663" sldId="1114"/>
            <ac:cxnSpMk id="43" creationId="{9A82AD5A-D2BF-4B94-8215-9B742A2489D1}"/>
          </ac:cxnSpMkLst>
        </pc:cxnChg>
        <pc:cxnChg chg="del mod">
          <ac:chgData name="Will Allen" userId="c20059755f0b238e" providerId="LiveId" clId="{D8CA761A-4E6E-4E81-B192-2A501FF017C2}" dt="2018-07-16T03:51:31.911" v="28" actId="478"/>
          <ac:cxnSpMkLst>
            <pc:docMk/>
            <pc:sldMk cId="1099522663" sldId="1114"/>
            <ac:cxnSpMk id="48" creationId="{90F2A1F9-B1BF-49EC-9F1F-9F031A0890A9}"/>
          </ac:cxnSpMkLst>
        </pc:cxnChg>
      </pc:sldChg>
      <pc:sldChg chg="modSp">
        <pc:chgData name="Will Allen" userId="c20059755f0b238e" providerId="LiveId" clId="{D8CA761A-4E6E-4E81-B192-2A501FF017C2}" dt="2018-07-16T03:48:50.831" v="8" actId="255"/>
        <pc:sldMkLst>
          <pc:docMk/>
          <pc:sldMk cId="1166870791" sldId="1272"/>
        </pc:sldMkLst>
        <pc:spChg chg="mod">
          <ac:chgData name="Will Allen" userId="c20059755f0b238e" providerId="LiveId" clId="{D8CA761A-4E6E-4E81-B192-2A501FF017C2}" dt="2018-07-16T03:48:50.831" v="8" actId="255"/>
          <ac:spMkLst>
            <pc:docMk/>
            <pc:sldMk cId="1166870791" sldId="1272"/>
            <ac:spMk id="7" creationId="{2A00E90C-3818-4715-93E5-C2138A093E06}"/>
          </ac:spMkLst>
        </pc:spChg>
        <pc:spChg chg="mod">
          <ac:chgData name="Will Allen" userId="c20059755f0b238e" providerId="LiveId" clId="{D8CA761A-4E6E-4E81-B192-2A501FF017C2}" dt="2018-07-16T03:47:42.282" v="0"/>
          <ac:spMkLst>
            <pc:docMk/>
            <pc:sldMk cId="1166870791" sldId="1272"/>
            <ac:spMk id="10" creationId="{36964DF9-2CBD-4CE8-B156-3B168FDDE2A2}"/>
          </ac:spMkLst>
        </pc:spChg>
        <pc:spChg chg="mod">
          <ac:chgData name="Will Allen" userId="c20059755f0b238e" providerId="LiveId" clId="{D8CA761A-4E6E-4E81-B192-2A501FF017C2}" dt="2018-07-16T03:48:37.168" v="5" actId="255"/>
          <ac:spMkLst>
            <pc:docMk/>
            <pc:sldMk cId="1166870791" sldId="1272"/>
            <ac:spMk id="11" creationId="{040F3457-9461-45A7-B258-DEC1520B7B97}"/>
          </ac:spMkLst>
        </pc:spChg>
        <pc:picChg chg="mod">
          <ac:chgData name="Will Allen" userId="c20059755f0b238e" providerId="LiveId" clId="{D8CA761A-4E6E-4E81-B192-2A501FF017C2}" dt="2018-07-16T03:47:42.282" v="0"/>
          <ac:picMkLst>
            <pc:docMk/>
            <pc:sldMk cId="1166870791" sldId="1272"/>
            <ac:picMk id="5" creationId="{6450EF96-8673-4B3C-9F57-EE5E2F8297A3}"/>
          </ac:picMkLst>
        </pc:picChg>
        <pc:picChg chg="mod">
          <ac:chgData name="Will Allen" userId="c20059755f0b238e" providerId="LiveId" clId="{D8CA761A-4E6E-4E81-B192-2A501FF017C2}" dt="2018-07-16T03:48:02.681" v="3" actId="14100"/>
          <ac:picMkLst>
            <pc:docMk/>
            <pc:sldMk cId="1166870791" sldId="1272"/>
            <ac:picMk id="6" creationId="{E64FB053-5ED9-4EC8-A795-9498FC135546}"/>
          </ac:picMkLst>
        </pc:picChg>
      </pc:sldChg>
      <pc:sldChg chg="modSp">
        <pc:chgData name="Will Allen" userId="c20059755f0b238e" providerId="LiveId" clId="{D8CA761A-4E6E-4E81-B192-2A501FF017C2}" dt="2018-07-16T03:52:19.613" v="35" actId="1076"/>
        <pc:sldMkLst>
          <pc:docMk/>
          <pc:sldMk cId="193935276" sldId="1274"/>
        </pc:sldMkLst>
        <pc:spChg chg="mod">
          <ac:chgData name="Will Allen" userId="c20059755f0b238e" providerId="LiveId" clId="{D8CA761A-4E6E-4E81-B192-2A501FF017C2}" dt="2018-07-16T03:47:42.282" v="0"/>
          <ac:spMkLst>
            <pc:docMk/>
            <pc:sldMk cId="193935276" sldId="1274"/>
            <ac:spMk id="3" creationId="{BAA1C270-1E3D-6F41-AA78-7BF3B26F179B}"/>
          </ac:spMkLst>
        </pc:spChg>
        <pc:spChg chg="mod">
          <ac:chgData name="Will Allen" userId="c20059755f0b238e" providerId="LiveId" clId="{D8CA761A-4E6E-4E81-B192-2A501FF017C2}" dt="2018-07-16T03:52:19.613" v="35" actId="1076"/>
          <ac:spMkLst>
            <pc:docMk/>
            <pc:sldMk cId="193935276" sldId="1274"/>
            <ac:spMk id="4" creationId="{A266B90C-D79E-054A-BB35-AE36E42C8004}"/>
          </ac:spMkLst>
        </pc:spChg>
        <pc:spChg chg="mod">
          <ac:chgData name="Will Allen" userId="c20059755f0b238e" providerId="LiveId" clId="{D8CA761A-4E6E-4E81-B192-2A501FF017C2}" dt="2018-07-16T03:52:14.453" v="34" actId="14100"/>
          <ac:spMkLst>
            <pc:docMk/>
            <pc:sldMk cId="193935276" sldId="1274"/>
            <ac:spMk id="5" creationId="{F2A2CEC7-78F7-5047-BD39-20447AB99747}"/>
          </ac:spMkLst>
        </pc:spChg>
        <pc:spChg chg="mod">
          <ac:chgData name="Will Allen" userId="c20059755f0b238e" providerId="LiveId" clId="{D8CA761A-4E6E-4E81-B192-2A501FF017C2}" dt="2018-07-16T03:47:42.282" v="0"/>
          <ac:spMkLst>
            <pc:docMk/>
            <pc:sldMk cId="193935276" sldId="1274"/>
            <ac:spMk id="19" creationId="{B41B2F1A-111F-4ECD-8A80-DDD03764568D}"/>
          </ac:spMkLst>
        </pc:spChg>
        <pc:spChg chg="mod">
          <ac:chgData name="Will Allen" userId="c20059755f0b238e" providerId="LiveId" clId="{D8CA761A-4E6E-4E81-B192-2A501FF017C2}" dt="2018-07-16T03:47:42.282" v="0"/>
          <ac:spMkLst>
            <pc:docMk/>
            <pc:sldMk cId="193935276" sldId="1274"/>
            <ac:spMk id="20" creationId="{308176B4-F28C-45CA-BCAD-EF4424886478}"/>
          </ac:spMkLst>
        </pc:spChg>
        <pc:spChg chg="mod">
          <ac:chgData name="Will Allen" userId="c20059755f0b238e" providerId="LiveId" clId="{D8CA761A-4E6E-4E81-B192-2A501FF017C2}" dt="2018-07-16T03:47:42.282" v="0"/>
          <ac:spMkLst>
            <pc:docMk/>
            <pc:sldMk cId="193935276" sldId="1274"/>
            <ac:spMk id="21" creationId="{16269B2E-FE37-4CB4-8084-F474F196FF6B}"/>
          </ac:spMkLst>
        </pc:spChg>
        <pc:spChg chg="mod">
          <ac:chgData name="Will Allen" userId="c20059755f0b238e" providerId="LiveId" clId="{D8CA761A-4E6E-4E81-B192-2A501FF017C2}" dt="2018-07-16T03:47:42.282" v="0"/>
          <ac:spMkLst>
            <pc:docMk/>
            <pc:sldMk cId="193935276" sldId="1274"/>
            <ac:spMk id="28" creationId="{45C02E4C-4613-964F-BA44-585046CBAD9B}"/>
          </ac:spMkLst>
        </pc:spChg>
        <pc:spChg chg="mod">
          <ac:chgData name="Will Allen" userId="c20059755f0b238e" providerId="LiveId" clId="{D8CA761A-4E6E-4E81-B192-2A501FF017C2}" dt="2018-07-16T03:47:42.282" v="0"/>
          <ac:spMkLst>
            <pc:docMk/>
            <pc:sldMk cId="193935276" sldId="1274"/>
            <ac:spMk id="29" creationId="{19289081-44FD-9D40-9AFD-76626B893F7C}"/>
          </ac:spMkLst>
        </pc:spChg>
        <pc:spChg chg="mod">
          <ac:chgData name="Will Allen" userId="c20059755f0b238e" providerId="LiveId" clId="{D8CA761A-4E6E-4E81-B192-2A501FF017C2}" dt="2018-07-16T03:47:42.282" v="0"/>
          <ac:spMkLst>
            <pc:docMk/>
            <pc:sldMk cId="193935276" sldId="1274"/>
            <ac:spMk id="30" creationId="{07880D61-A9CB-524A-8E6F-21F361EBB404}"/>
          </ac:spMkLst>
        </pc:spChg>
        <pc:spChg chg="mod">
          <ac:chgData name="Will Allen" userId="c20059755f0b238e" providerId="LiveId" clId="{D8CA761A-4E6E-4E81-B192-2A501FF017C2}" dt="2018-07-16T03:47:42.282" v="0"/>
          <ac:spMkLst>
            <pc:docMk/>
            <pc:sldMk cId="193935276" sldId="1274"/>
            <ac:spMk id="50" creationId="{A6104BA7-7F59-4943-B3BA-4D27DB20729D}"/>
          </ac:spMkLst>
        </pc:spChg>
        <pc:spChg chg="mod">
          <ac:chgData name="Will Allen" userId="c20059755f0b238e" providerId="LiveId" clId="{D8CA761A-4E6E-4E81-B192-2A501FF017C2}" dt="2018-07-16T03:47:42.282" v="0"/>
          <ac:spMkLst>
            <pc:docMk/>
            <pc:sldMk cId="193935276" sldId="1274"/>
            <ac:spMk id="53" creationId="{C9099F38-84DD-6F40-829C-784C16F3925E}"/>
          </ac:spMkLst>
        </pc:spChg>
      </pc:sldChg>
      <pc:sldChg chg="modSp">
        <pc:chgData name="Will Allen" userId="c20059755f0b238e" providerId="LiveId" clId="{D8CA761A-4E6E-4E81-B192-2A501FF017C2}" dt="2018-07-16T03:53:51.447" v="47" actId="1076"/>
        <pc:sldMkLst>
          <pc:docMk/>
          <pc:sldMk cId="528400450" sldId="1276"/>
        </pc:sldMkLst>
        <pc:spChg chg="mod">
          <ac:chgData name="Will Allen" userId="c20059755f0b238e" providerId="LiveId" clId="{D8CA761A-4E6E-4E81-B192-2A501FF017C2}" dt="2018-07-16T03:47:42.282" v="0"/>
          <ac:spMkLst>
            <pc:docMk/>
            <pc:sldMk cId="528400450" sldId="1276"/>
            <ac:spMk id="27" creationId="{F13E8A31-FB87-4F94-B40C-7E84B2378634}"/>
          </ac:spMkLst>
        </pc:spChg>
        <pc:grpChg chg="mod">
          <ac:chgData name="Will Allen" userId="c20059755f0b238e" providerId="LiveId" clId="{D8CA761A-4E6E-4E81-B192-2A501FF017C2}" dt="2018-07-16T03:53:51.447" v="47" actId="1076"/>
          <ac:grpSpMkLst>
            <pc:docMk/>
            <pc:sldMk cId="528400450" sldId="1276"/>
            <ac:grpSpMk id="32" creationId="{961F842C-0BB0-4838-A850-ECA959E41200}"/>
          </ac:grpSpMkLst>
        </pc:grpChg>
      </pc:sldChg>
      <pc:sldChg chg="modSp">
        <pc:chgData name="Will Allen" userId="c20059755f0b238e" providerId="LiveId" clId="{D8CA761A-4E6E-4E81-B192-2A501FF017C2}" dt="2018-07-16T03:53:19.468" v="45" actId="1076"/>
        <pc:sldMkLst>
          <pc:docMk/>
          <pc:sldMk cId="285277200" sldId="1282"/>
        </pc:sldMkLst>
        <pc:spChg chg="mod">
          <ac:chgData name="Will Allen" userId="c20059755f0b238e" providerId="LiveId" clId="{D8CA761A-4E6E-4E81-B192-2A501FF017C2}" dt="2018-07-16T03:52:52.851" v="40" actId="255"/>
          <ac:spMkLst>
            <pc:docMk/>
            <pc:sldMk cId="285277200" sldId="1282"/>
            <ac:spMk id="6" creationId="{1A8B7DF8-056D-427A-8171-5E3CA4B713DD}"/>
          </ac:spMkLst>
        </pc:spChg>
        <pc:spChg chg="mod">
          <ac:chgData name="Will Allen" userId="c20059755f0b238e" providerId="LiveId" clId="{D8CA761A-4E6E-4E81-B192-2A501FF017C2}" dt="2018-07-16T03:53:11.979" v="43" actId="1076"/>
          <ac:spMkLst>
            <pc:docMk/>
            <pc:sldMk cId="285277200" sldId="1282"/>
            <ac:spMk id="7" creationId="{EC104C5B-172C-485A-B1E4-42ACAD518470}"/>
          </ac:spMkLst>
        </pc:spChg>
        <pc:spChg chg="mod">
          <ac:chgData name="Will Allen" userId="c20059755f0b238e" providerId="LiveId" clId="{D8CA761A-4E6E-4E81-B192-2A501FF017C2}" dt="2018-07-16T03:47:42.282" v="0"/>
          <ac:spMkLst>
            <pc:docMk/>
            <pc:sldMk cId="285277200" sldId="1282"/>
            <ac:spMk id="9" creationId="{525A0261-6A27-D645-9660-B3E3E13CD3E2}"/>
          </ac:spMkLst>
        </pc:spChg>
        <pc:spChg chg="mod">
          <ac:chgData name="Will Allen" userId="c20059755f0b238e" providerId="LiveId" clId="{D8CA761A-4E6E-4E81-B192-2A501FF017C2}" dt="2018-07-16T03:52:37.183" v="37" actId="14100"/>
          <ac:spMkLst>
            <pc:docMk/>
            <pc:sldMk cId="285277200" sldId="1282"/>
            <ac:spMk id="16" creationId="{C815A926-80BF-2547-8824-29D9B2CCC53F}"/>
          </ac:spMkLst>
        </pc:spChg>
        <pc:picChg chg="mod">
          <ac:chgData name="Will Allen" userId="c20059755f0b238e" providerId="LiveId" clId="{D8CA761A-4E6E-4E81-B192-2A501FF017C2}" dt="2018-07-16T03:53:19.468" v="45" actId="1076"/>
          <ac:picMkLst>
            <pc:docMk/>
            <pc:sldMk cId="285277200" sldId="1282"/>
            <ac:picMk id="8" creationId="{5379B2E0-4302-45A9-901F-3C5C3684B9FD}"/>
          </ac:picMkLst>
        </pc:picChg>
      </pc:sldChg>
      <pc:sldChg chg="modSp">
        <pc:chgData name="Will Allen" userId="c20059755f0b238e" providerId="LiveId" clId="{D8CA761A-4E6E-4E81-B192-2A501FF017C2}" dt="2018-07-16T03:47:42.282" v="0"/>
        <pc:sldMkLst>
          <pc:docMk/>
          <pc:sldMk cId="1342267231" sldId="1284"/>
        </pc:sldMkLst>
        <pc:spChg chg="mod">
          <ac:chgData name="Will Allen" userId="c20059755f0b238e" providerId="LiveId" clId="{D8CA761A-4E6E-4E81-B192-2A501FF017C2}" dt="2018-07-16T03:47:42.282" v="0"/>
          <ac:spMkLst>
            <pc:docMk/>
            <pc:sldMk cId="1342267231" sldId="1284"/>
            <ac:spMk id="6" creationId="{1A8B7DF8-056D-427A-8171-5E3CA4B713DD}"/>
          </ac:spMkLst>
        </pc:spChg>
        <pc:spChg chg="mod">
          <ac:chgData name="Will Allen" userId="c20059755f0b238e" providerId="LiveId" clId="{D8CA761A-4E6E-4E81-B192-2A501FF017C2}" dt="2018-07-16T03:47:42.282" v="0"/>
          <ac:spMkLst>
            <pc:docMk/>
            <pc:sldMk cId="1342267231" sldId="1284"/>
            <ac:spMk id="7" creationId="{EC104C5B-172C-485A-B1E4-42ACAD518470}"/>
          </ac:spMkLst>
        </pc:spChg>
        <pc:spChg chg="mod">
          <ac:chgData name="Will Allen" userId="c20059755f0b238e" providerId="LiveId" clId="{D8CA761A-4E6E-4E81-B192-2A501FF017C2}" dt="2018-07-16T03:47:42.282" v="0"/>
          <ac:spMkLst>
            <pc:docMk/>
            <pc:sldMk cId="1342267231" sldId="1284"/>
            <ac:spMk id="9" creationId="{525A0261-6A27-D645-9660-B3E3E13CD3E2}"/>
          </ac:spMkLst>
        </pc:spChg>
        <pc:spChg chg="mod">
          <ac:chgData name="Will Allen" userId="c20059755f0b238e" providerId="LiveId" clId="{D8CA761A-4E6E-4E81-B192-2A501FF017C2}" dt="2018-07-16T03:47:42.282" v="0"/>
          <ac:spMkLst>
            <pc:docMk/>
            <pc:sldMk cId="1342267231" sldId="1284"/>
            <ac:spMk id="10" creationId="{F38BE310-8276-4C9B-B8A6-1ABD47239836}"/>
          </ac:spMkLst>
        </pc:spChg>
        <pc:spChg chg="mod">
          <ac:chgData name="Will Allen" userId="c20059755f0b238e" providerId="LiveId" clId="{D8CA761A-4E6E-4E81-B192-2A501FF017C2}" dt="2018-07-16T03:47:42.282" v="0"/>
          <ac:spMkLst>
            <pc:docMk/>
            <pc:sldMk cId="1342267231" sldId="1284"/>
            <ac:spMk id="16" creationId="{C815A926-80BF-2547-8824-29D9B2CCC53F}"/>
          </ac:spMkLst>
        </pc:spChg>
        <pc:picChg chg="mod">
          <ac:chgData name="Will Allen" userId="c20059755f0b238e" providerId="LiveId" clId="{D8CA761A-4E6E-4E81-B192-2A501FF017C2}" dt="2018-07-16T03:47:42.282" v="0"/>
          <ac:picMkLst>
            <pc:docMk/>
            <pc:sldMk cId="1342267231" sldId="1284"/>
            <ac:picMk id="8" creationId="{5379B2E0-4302-45A9-901F-3C5C3684B9FD}"/>
          </ac:picMkLst>
        </pc:picChg>
      </pc:sldChg>
      <pc:sldChg chg="modSp">
        <pc:chgData name="Will Allen" userId="c20059755f0b238e" providerId="LiveId" clId="{D8CA761A-4E6E-4E81-B192-2A501FF017C2}" dt="2018-07-16T03:47:42.282" v="0"/>
        <pc:sldMkLst>
          <pc:docMk/>
          <pc:sldMk cId="1884142330" sldId="1294"/>
        </pc:sldMkLst>
        <pc:spChg chg="mod">
          <ac:chgData name="Will Allen" userId="c20059755f0b238e" providerId="LiveId" clId="{D8CA761A-4E6E-4E81-B192-2A501FF017C2}" dt="2018-07-16T03:47:42.282" v="0"/>
          <ac:spMkLst>
            <pc:docMk/>
            <pc:sldMk cId="1884142330" sldId="1294"/>
            <ac:spMk id="6" creationId="{DB8891A7-BD36-40A6-BD22-601CDC93FE55}"/>
          </ac:spMkLst>
        </pc:spChg>
        <pc:spChg chg="mod">
          <ac:chgData name="Will Allen" userId="c20059755f0b238e" providerId="LiveId" clId="{D8CA761A-4E6E-4E81-B192-2A501FF017C2}" dt="2018-07-16T03:47:42.282" v="0"/>
          <ac:spMkLst>
            <pc:docMk/>
            <pc:sldMk cId="1884142330" sldId="1294"/>
            <ac:spMk id="8" creationId="{ED274303-A716-4F5B-B653-F2483FCD1740}"/>
          </ac:spMkLst>
        </pc:spChg>
        <pc:spChg chg="mod">
          <ac:chgData name="Will Allen" userId="c20059755f0b238e" providerId="LiveId" clId="{D8CA761A-4E6E-4E81-B192-2A501FF017C2}" dt="2018-07-16T03:47:42.282" v="0"/>
          <ac:spMkLst>
            <pc:docMk/>
            <pc:sldMk cId="1884142330" sldId="1294"/>
            <ac:spMk id="9" creationId="{00000000-0000-0000-0000-000000000000}"/>
          </ac:spMkLst>
        </pc:spChg>
        <pc:picChg chg="mod">
          <ac:chgData name="Will Allen" userId="c20059755f0b238e" providerId="LiveId" clId="{D8CA761A-4E6E-4E81-B192-2A501FF017C2}" dt="2018-07-16T03:47:42.282" v="0"/>
          <ac:picMkLst>
            <pc:docMk/>
            <pc:sldMk cId="1884142330" sldId="1294"/>
            <ac:picMk id="10" creationId="{873CB158-94F8-4C9F-9CD1-CE3FB9C0E865}"/>
          </ac:picMkLst>
        </pc:picChg>
        <pc:picChg chg="mod">
          <ac:chgData name="Will Allen" userId="c20059755f0b238e" providerId="LiveId" clId="{D8CA761A-4E6E-4E81-B192-2A501FF017C2}" dt="2018-07-16T03:47:42.282" v="0"/>
          <ac:picMkLst>
            <pc:docMk/>
            <pc:sldMk cId="1884142330" sldId="1294"/>
            <ac:picMk id="13" creationId="{E8E0C7EA-9FB6-428C-9A70-219C40979761}"/>
          </ac:picMkLst>
        </pc:picChg>
      </pc:sldChg>
      <pc:sldChg chg="modSp">
        <pc:chgData name="Will Allen" userId="c20059755f0b238e" providerId="LiveId" clId="{D8CA761A-4E6E-4E81-B192-2A501FF017C2}" dt="2018-07-16T03:47:42.282" v="0"/>
        <pc:sldMkLst>
          <pc:docMk/>
          <pc:sldMk cId="2466029738" sldId="1296"/>
        </pc:sldMkLst>
        <pc:spChg chg="mod">
          <ac:chgData name="Will Allen" userId="c20059755f0b238e" providerId="LiveId" clId="{D8CA761A-4E6E-4E81-B192-2A501FF017C2}" dt="2018-07-16T03:47:42.282" v="0"/>
          <ac:spMkLst>
            <pc:docMk/>
            <pc:sldMk cId="2466029738" sldId="1296"/>
            <ac:spMk id="4" creationId="{4178F5BE-C1DA-4428-8A27-FBC84EDCD9A3}"/>
          </ac:spMkLst>
        </pc:spChg>
        <pc:spChg chg="mod">
          <ac:chgData name="Will Allen" userId="c20059755f0b238e" providerId="LiveId" clId="{D8CA761A-4E6E-4E81-B192-2A501FF017C2}" dt="2018-07-16T03:47:42.282" v="0"/>
          <ac:spMkLst>
            <pc:docMk/>
            <pc:sldMk cId="2466029738" sldId="1296"/>
            <ac:spMk id="6" creationId="{00000000-0000-0000-0000-000000000000}"/>
          </ac:spMkLst>
        </pc:spChg>
        <pc:spChg chg="mod">
          <ac:chgData name="Will Allen" userId="c20059755f0b238e" providerId="LiveId" clId="{D8CA761A-4E6E-4E81-B192-2A501FF017C2}" dt="2018-07-16T03:47:42.282" v="0"/>
          <ac:spMkLst>
            <pc:docMk/>
            <pc:sldMk cId="2466029738" sldId="1296"/>
            <ac:spMk id="7" creationId="{00000000-0000-0000-0000-000000000000}"/>
          </ac:spMkLst>
        </pc:spChg>
        <pc:picChg chg="mod">
          <ac:chgData name="Will Allen" userId="c20059755f0b238e" providerId="LiveId" clId="{D8CA761A-4E6E-4E81-B192-2A501FF017C2}" dt="2018-07-16T03:47:42.282" v="0"/>
          <ac:picMkLst>
            <pc:docMk/>
            <pc:sldMk cId="2466029738" sldId="1296"/>
            <ac:picMk id="2" creationId="{5B09D077-1371-40B7-934F-02900AAA1793}"/>
          </ac:picMkLst>
        </pc:picChg>
      </pc:sldChg>
      <pc:sldChg chg="modSp">
        <pc:chgData name="Will Allen" userId="c20059755f0b238e" providerId="LiveId" clId="{D8CA761A-4E6E-4E81-B192-2A501FF017C2}" dt="2018-07-16T03:47:42.282" v="0"/>
        <pc:sldMkLst>
          <pc:docMk/>
          <pc:sldMk cId="2656193098" sldId="1301"/>
        </pc:sldMkLst>
        <pc:spChg chg="mod">
          <ac:chgData name="Will Allen" userId="c20059755f0b238e" providerId="LiveId" clId="{D8CA761A-4E6E-4E81-B192-2A501FF017C2}" dt="2018-07-16T03:47:42.282" v="0"/>
          <ac:spMkLst>
            <pc:docMk/>
            <pc:sldMk cId="2656193098" sldId="1301"/>
            <ac:spMk id="6" creationId="{2419D8E2-9AC7-49DE-A5F2-6F054D7F4DB9}"/>
          </ac:spMkLst>
        </pc:spChg>
        <pc:spChg chg="mod">
          <ac:chgData name="Will Allen" userId="c20059755f0b238e" providerId="LiveId" clId="{D8CA761A-4E6E-4E81-B192-2A501FF017C2}" dt="2018-07-16T03:47:42.282" v="0"/>
          <ac:spMkLst>
            <pc:docMk/>
            <pc:sldMk cId="2656193098" sldId="1301"/>
            <ac:spMk id="14" creationId="{B30DA507-026C-4BFD-9727-0CE6EE36A9B5}"/>
          </ac:spMkLst>
        </pc:spChg>
        <pc:spChg chg="mod">
          <ac:chgData name="Will Allen" userId="c20059755f0b238e" providerId="LiveId" clId="{D8CA761A-4E6E-4E81-B192-2A501FF017C2}" dt="2018-07-16T03:47:42.282" v="0"/>
          <ac:spMkLst>
            <pc:docMk/>
            <pc:sldMk cId="2656193098" sldId="1301"/>
            <ac:spMk id="17" creationId="{814A13BD-B8A8-4CD6-9E3E-9D7A5313561F}"/>
          </ac:spMkLst>
        </pc:spChg>
        <pc:spChg chg="mod">
          <ac:chgData name="Will Allen" userId="c20059755f0b238e" providerId="LiveId" clId="{D8CA761A-4E6E-4E81-B192-2A501FF017C2}" dt="2018-07-16T03:47:42.282" v="0"/>
          <ac:spMkLst>
            <pc:docMk/>
            <pc:sldMk cId="2656193098" sldId="1301"/>
            <ac:spMk id="18" creationId="{EDD73BBD-7B6D-425E-9FE4-1914BEE68E65}"/>
          </ac:spMkLst>
        </pc:spChg>
        <pc:spChg chg="mod">
          <ac:chgData name="Will Allen" userId="c20059755f0b238e" providerId="LiveId" clId="{D8CA761A-4E6E-4E81-B192-2A501FF017C2}" dt="2018-07-16T03:47:42.282" v="0"/>
          <ac:spMkLst>
            <pc:docMk/>
            <pc:sldMk cId="2656193098" sldId="1301"/>
            <ac:spMk id="19" creationId="{05EBAC30-2CA8-4ECF-B5C0-1FE7C8FD1D19}"/>
          </ac:spMkLst>
        </pc:spChg>
        <pc:picChg chg="mod">
          <ac:chgData name="Will Allen" userId="c20059755f0b238e" providerId="LiveId" clId="{D8CA761A-4E6E-4E81-B192-2A501FF017C2}" dt="2018-07-16T03:47:42.282" v="0"/>
          <ac:picMkLst>
            <pc:docMk/>
            <pc:sldMk cId="2656193098" sldId="1301"/>
            <ac:picMk id="2" creationId="{CA3AA552-7187-475D-9DC8-43D5C35F658B}"/>
          </ac:picMkLst>
        </pc:picChg>
        <pc:picChg chg="mod">
          <ac:chgData name="Will Allen" userId="c20059755f0b238e" providerId="LiveId" clId="{D8CA761A-4E6E-4E81-B192-2A501FF017C2}" dt="2018-07-16T03:47:42.282" v="0"/>
          <ac:picMkLst>
            <pc:docMk/>
            <pc:sldMk cId="2656193098" sldId="1301"/>
            <ac:picMk id="3" creationId="{4254B403-46DC-414D-AA41-1DA4EB7FA450}"/>
          </ac:picMkLst>
        </pc:picChg>
        <pc:picChg chg="mod">
          <ac:chgData name="Will Allen" userId="c20059755f0b238e" providerId="LiveId" clId="{D8CA761A-4E6E-4E81-B192-2A501FF017C2}" dt="2018-07-16T03:47:42.282" v="0"/>
          <ac:picMkLst>
            <pc:docMk/>
            <pc:sldMk cId="2656193098" sldId="1301"/>
            <ac:picMk id="4" creationId="{1F46CDF1-B9A2-4A73-860E-E12E1D9B85CA}"/>
          </ac:picMkLst>
        </pc:picChg>
        <pc:picChg chg="mod">
          <ac:chgData name="Will Allen" userId="c20059755f0b238e" providerId="LiveId" clId="{D8CA761A-4E6E-4E81-B192-2A501FF017C2}" dt="2018-07-16T03:47:42.282" v="0"/>
          <ac:picMkLst>
            <pc:docMk/>
            <pc:sldMk cId="2656193098" sldId="1301"/>
            <ac:picMk id="5" creationId="{AC6F12A2-4026-4333-9606-739227615186}"/>
          </ac:picMkLst>
        </pc:picChg>
        <pc:picChg chg="mod">
          <ac:chgData name="Will Allen" userId="c20059755f0b238e" providerId="LiveId" clId="{D8CA761A-4E6E-4E81-B192-2A501FF017C2}" dt="2018-07-16T03:47:42.282" v="0"/>
          <ac:picMkLst>
            <pc:docMk/>
            <pc:sldMk cId="2656193098" sldId="1301"/>
            <ac:picMk id="12" creationId="{0E7EC394-BFD4-485E-A0AA-CC40886BA84F}"/>
          </ac:picMkLst>
        </pc:picChg>
        <pc:picChg chg="mod">
          <ac:chgData name="Will Allen" userId="c20059755f0b238e" providerId="LiveId" clId="{D8CA761A-4E6E-4E81-B192-2A501FF017C2}" dt="2018-07-16T03:47:42.282" v="0"/>
          <ac:picMkLst>
            <pc:docMk/>
            <pc:sldMk cId="2656193098" sldId="1301"/>
            <ac:picMk id="13" creationId="{24F29022-D8A2-418C-9BD7-1F0740D94E3B}"/>
          </ac:picMkLst>
        </pc:picChg>
        <pc:picChg chg="mod">
          <ac:chgData name="Will Allen" userId="c20059755f0b238e" providerId="LiveId" clId="{D8CA761A-4E6E-4E81-B192-2A501FF017C2}" dt="2018-07-16T03:47:42.282" v="0"/>
          <ac:picMkLst>
            <pc:docMk/>
            <pc:sldMk cId="2656193098" sldId="1301"/>
            <ac:picMk id="15" creationId="{E58931C2-20AB-4357-B10F-2428D133854C}"/>
          </ac:picMkLst>
        </pc:picChg>
        <pc:picChg chg="mod">
          <ac:chgData name="Will Allen" userId="c20059755f0b238e" providerId="LiveId" clId="{D8CA761A-4E6E-4E81-B192-2A501FF017C2}" dt="2018-07-16T03:47:42.282" v="0"/>
          <ac:picMkLst>
            <pc:docMk/>
            <pc:sldMk cId="2656193098" sldId="1301"/>
            <ac:picMk id="16" creationId="{5C51FDA8-8699-47D7-BD0D-60BC7D1407E7}"/>
          </ac:picMkLst>
        </pc:picChg>
      </pc:sldChg>
      <pc:sldChg chg="modSp">
        <pc:chgData name="Will Allen" userId="c20059755f0b238e" providerId="LiveId" clId="{D8CA761A-4E6E-4E81-B192-2A501FF017C2}" dt="2018-07-16T03:47:42.282" v="0"/>
        <pc:sldMkLst>
          <pc:docMk/>
          <pc:sldMk cId="466585860" sldId="1302"/>
        </pc:sldMkLst>
        <pc:spChg chg="mod">
          <ac:chgData name="Will Allen" userId="c20059755f0b238e" providerId="LiveId" clId="{D8CA761A-4E6E-4E81-B192-2A501FF017C2}" dt="2018-07-16T03:47:42.282" v="0"/>
          <ac:spMkLst>
            <pc:docMk/>
            <pc:sldMk cId="466585860" sldId="1302"/>
            <ac:spMk id="6" creationId="{50C0EED5-1388-479D-A890-93A2ED41341C}"/>
          </ac:spMkLst>
        </pc:spChg>
        <pc:spChg chg="mod">
          <ac:chgData name="Will Allen" userId="c20059755f0b238e" providerId="LiveId" clId="{D8CA761A-4E6E-4E81-B192-2A501FF017C2}" dt="2018-07-16T03:47:42.282" v="0"/>
          <ac:spMkLst>
            <pc:docMk/>
            <pc:sldMk cId="466585860" sldId="1302"/>
            <ac:spMk id="14" creationId="{6530B64B-29B0-4AF2-B38C-27CE7CA0C3FF}"/>
          </ac:spMkLst>
        </pc:spChg>
        <pc:spChg chg="mod">
          <ac:chgData name="Will Allen" userId="c20059755f0b238e" providerId="LiveId" clId="{D8CA761A-4E6E-4E81-B192-2A501FF017C2}" dt="2018-07-16T03:47:42.282" v="0"/>
          <ac:spMkLst>
            <pc:docMk/>
            <pc:sldMk cId="466585860" sldId="1302"/>
            <ac:spMk id="17" creationId="{D0B9A99E-3528-4A67-9DD7-EB3CC4CD20CC}"/>
          </ac:spMkLst>
        </pc:spChg>
        <pc:spChg chg="mod">
          <ac:chgData name="Will Allen" userId="c20059755f0b238e" providerId="LiveId" clId="{D8CA761A-4E6E-4E81-B192-2A501FF017C2}" dt="2018-07-16T03:47:42.282" v="0"/>
          <ac:spMkLst>
            <pc:docMk/>
            <pc:sldMk cId="466585860" sldId="1302"/>
            <ac:spMk id="18" creationId="{EDD73BBD-7B6D-425E-9FE4-1914BEE68E65}"/>
          </ac:spMkLst>
        </pc:spChg>
        <pc:spChg chg="mod">
          <ac:chgData name="Will Allen" userId="c20059755f0b238e" providerId="LiveId" clId="{D8CA761A-4E6E-4E81-B192-2A501FF017C2}" dt="2018-07-16T03:47:42.282" v="0"/>
          <ac:spMkLst>
            <pc:docMk/>
            <pc:sldMk cId="466585860" sldId="1302"/>
            <ac:spMk id="19" creationId="{01E909F6-14A4-47C7-93D4-AA8E199299A8}"/>
          </ac:spMkLst>
        </pc:spChg>
        <pc:spChg chg="mod">
          <ac:chgData name="Will Allen" userId="c20059755f0b238e" providerId="LiveId" clId="{D8CA761A-4E6E-4E81-B192-2A501FF017C2}" dt="2018-07-16T03:47:42.282" v="0"/>
          <ac:spMkLst>
            <pc:docMk/>
            <pc:sldMk cId="466585860" sldId="1302"/>
            <ac:spMk id="20" creationId="{F7D38F38-851D-4C09-93CB-6E07EDE2793F}"/>
          </ac:spMkLst>
        </pc:spChg>
        <pc:spChg chg="mod">
          <ac:chgData name="Will Allen" userId="c20059755f0b238e" providerId="LiveId" clId="{D8CA761A-4E6E-4E81-B192-2A501FF017C2}" dt="2018-07-16T03:47:42.282" v="0"/>
          <ac:spMkLst>
            <pc:docMk/>
            <pc:sldMk cId="466585860" sldId="1302"/>
            <ac:spMk id="21" creationId="{490E01EC-9247-4D75-997F-2CFD2F0711F9}"/>
          </ac:spMkLst>
        </pc:spChg>
        <pc:spChg chg="mod">
          <ac:chgData name="Will Allen" userId="c20059755f0b238e" providerId="LiveId" clId="{D8CA761A-4E6E-4E81-B192-2A501FF017C2}" dt="2018-07-16T03:47:42.282" v="0"/>
          <ac:spMkLst>
            <pc:docMk/>
            <pc:sldMk cId="466585860" sldId="1302"/>
            <ac:spMk id="22" creationId="{E559B52C-5E3E-41D4-B4FE-EF3A58DF29E7}"/>
          </ac:spMkLst>
        </pc:spChg>
        <pc:spChg chg="mod">
          <ac:chgData name="Will Allen" userId="c20059755f0b238e" providerId="LiveId" clId="{D8CA761A-4E6E-4E81-B192-2A501FF017C2}" dt="2018-07-16T03:47:42.282" v="0"/>
          <ac:spMkLst>
            <pc:docMk/>
            <pc:sldMk cId="466585860" sldId="1302"/>
            <ac:spMk id="23" creationId="{42494ABA-584C-4285-B35E-4E1B9F245DDF}"/>
          </ac:spMkLst>
        </pc:spChg>
        <pc:spChg chg="mod">
          <ac:chgData name="Will Allen" userId="c20059755f0b238e" providerId="LiveId" clId="{D8CA761A-4E6E-4E81-B192-2A501FF017C2}" dt="2018-07-16T03:47:42.282" v="0"/>
          <ac:spMkLst>
            <pc:docMk/>
            <pc:sldMk cId="466585860" sldId="1302"/>
            <ac:spMk id="24" creationId="{47DED89C-6F55-48C2-BA05-215CE0B54B6F}"/>
          </ac:spMkLst>
        </pc:spChg>
        <pc:picChg chg="mod">
          <ac:chgData name="Will Allen" userId="c20059755f0b238e" providerId="LiveId" clId="{D8CA761A-4E6E-4E81-B192-2A501FF017C2}" dt="2018-07-16T03:47:42.282" v="0"/>
          <ac:picMkLst>
            <pc:docMk/>
            <pc:sldMk cId="466585860" sldId="1302"/>
            <ac:picMk id="2" creationId="{CA3AA552-7187-475D-9DC8-43D5C35F658B}"/>
          </ac:picMkLst>
        </pc:picChg>
        <pc:picChg chg="mod">
          <ac:chgData name="Will Allen" userId="c20059755f0b238e" providerId="LiveId" clId="{D8CA761A-4E6E-4E81-B192-2A501FF017C2}" dt="2018-07-16T03:47:42.282" v="0"/>
          <ac:picMkLst>
            <pc:docMk/>
            <pc:sldMk cId="466585860" sldId="1302"/>
            <ac:picMk id="3" creationId="{4254B403-46DC-414D-AA41-1DA4EB7FA450}"/>
          </ac:picMkLst>
        </pc:picChg>
        <pc:picChg chg="mod">
          <ac:chgData name="Will Allen" userId="c20059755f0b238e" providerId="LiveId" clId="{D8CA761A-4E6E-4E81-B192-2A501FF017C2}" dt="2018-07-16T03:47:42.282" v="0"/>
          <ac:picMkLst>
            <pc:docMk/>
            <pc:sldMk cId="466585860" sldId="1302"/>
            <ac:picMk id="4" creationId="{1F46CDF1-B9A2-4A73-860E-E12E1D9B85CA}"/>
          </ac:picMkLst>
        </pc:picChg>
        <pc:picChg chg="mod">
          <ac:chgData name="Will Allen" userId="c20059755f0b238e" providerId="LiveId" clId="{D8CA761A-4E6E-4E81-B192-2A501FF017C2}" dt="2018-07-16T03:47:42.282" v="0"/>
          <ac:picMkLst>
            <pc:docMk/>
            <pc:sldMk cId="466585860" sldId="1302"/>
            <ac:picMk id="5" creationId="{AC6F12A2-4026-4333-9606-739227615186}"/>
          </ac:picMkLst>
        </pc:picChg>
        <pc:picChg chg="mod">
          <ac:chgData name="Will Allen" userId="c20059755f0b238e" providerId="LiveId" clId="{D8CA761A-4E6E-4E81-B192-2A501FF017C2}" dt="2018-07-16T03:47:42.282" v="0"/>
          <ac:picMkLst>
            <pc:docMk/>
            <pc:sldMk cId="466585860" sldId="1302"/>
            <ac:picMk id="12" creationId="{0E7EC394-BFD4-485E-A0AA-CC40886BA84F}"/>
          </ac:picMkLst>
        </pc:picChg>
        <pc:picChg chg="mod">
          <ac:chgData name="Will Allen" userId="c20059755f0b238e" providerId="LiveId" clId="{D8CA761A-4E6E-4E81-B192-2A501FF017C2}" dt="2018-07-16T03:47:42.282" v="0"/>
          <ac:picMkLst>
            <pc:docMk/>
            <pc:sldMk cId="466585860" sldId="1302"/>
            <ac:picMk id="13" creationId="{24F29022-D8A2-418C-9BD7-1F0740D94E3B}"/>
          </ac:picMkLst>
        </pc:picChg>
        <pc:picChg chg="mod">
          <ac:chgData name="Will Allen" userId="c20059755f0b238e" providerId="LiveId" clId="{D8CA761A-4E6E-4E81-B192-2A501FF017C2}" dt="2018-07-16T03:47:42.282" v="0"/>
          <ac:picMkLst>
            <pc:docMk/>
            <pc:sldMk cId="466585860" sldId="1302"/>
            <ac:picMk id="15" creationId="{E58931C2-20AB-4357-B10F-2428D133854C}"/>
          </ac:picMkLst>
        </pc:picChg>
        <pc:picChg chg="mod">
          <ac:chgData name="Will Allen" userId="c20059755f0b238e" providerId="LiveId" clId="{D8CA761A-4E6E-4E81-B192-2A501FF017C2}" dt="2018-07-16T03:47:42.282" v="0"/>
          <ac:picMkLst>
            <pc:docMk/>
            <pc:sldMk cId="466585860" sldId="1302"/>
            <ac:picMk id="16" creationId="{5C51FDA8-8699-47D7-BD0D-60BC7D1407E7}"/>
          </ac:picMkLst>
        </pc:picChg>
      </pc:sldChg>
      <pc:sldChg chg="modSp">
        <pc:chgData name="Will Allen" userId="c20059755f0b238e" providerId="LiveId" clId="{D8CA761A-4E6E-4E81-B192-2A501FF017C2}" dt="2018-07-16T03:47:42.282" v="0"/>
        <pc:sldMkLst>
          <pc:docMk/>
          <pc:sldMk cId="1543435279" sldId="1303"/>
        </pc:sldMkLst>
        <pc:spChg chg="mod">
          <ac:chgData name="Will Allen" userId="c20059755f0b238e" providerId="LiveId" clId="{D8CA761A-4E6E-4E81-B192-2A501FF017C2}" dt="2018-07-16T03:47:42.282" v="0"/>
          <ac:spMkLst>
            <pc:docMk/>
            <pc:sldMk cId="1543435279" sldId="1303"/>
            <ac:spMk id="4" creationId="{BF0CEC2B-4086-4FC5-9B1E-E5AE8E28ADEB}"/>
          </ac:spMkLst>
        </pc:spChg>
        <pc:spChg chg="mod">
          <ac:chgData name="Will Allen" userId="c20059755f0b238e" providerId="LiveId" clId="{D8CA761A-4E6E-4E81-B192-2A501FF017C2}" dt="2018-07-16T03:47:42.282" v="0"/>
          <ac:spMkLst>
            <pc:docMk/>
            <pc:sldMk cId="1543435279" sldId="1303"/>
            <ac:spMk id="5" creationId="{8D022FD8-4A20-4DD6-AEF4-339149C5C3D7}"/>
          </ac:spMkLst>
        </pc:spChg>
        <pc:spChg chg="mod">
          <ac:chgData name="Will Allen" userId="c20059755f0b238e" providerId="LiveId" clId="{D8CA761A-4E6E-4E81-B192-2A501FF017C2}" dt="2018-07-16T03:47:42.282" v="0"/>
          <ac:spMkLst>
            <pc:docMk/>
            <pc:sldMk cId="1543435279" sldId="1303"/>
            <ac:spMk id="6" creationId="{2A3A85F6-8581-429B-8EA9-2F9814ED6426}"/>
          </ac:spMkLst>
        </pc:spChg>
        <pc:spChg chg="mod">
          <ac:chgData name="Will Allen" userId="c20059755f0b238e" providerId="LiveId" clId="{D8CA761A-4E6E-4E81-B192-2A501FF017C2}" dt="2018-07-16T03:47:42.282" v="0"/>
          <ac:spMkLst>
            <pc:docMk/>
            <pc:sldMk cId="1543435279" sldId="1303"/>
            <ac:spMk id="7" creationId="{7A1F0F3D-5C8C-4F75-9A28-88485C03C494}"/>
          </ac:spMkLst>
        </pc:spChg>
        <pc:spChg chg="mod">
          <ac:chgData name="Will Allen" userId="c20059755f0b238e" providerId="LiveId" clId="{D8CA761A-4E6E-4E81-B192-2A501FF017C2}" dt="2018-07-16T03:47:42.282" v="0"/>
          <ac:spMkLst>
            <pc:docMk/>
            <pc:sldMk cId="1543435279" sldId="1303"/>
            <ac:spMk id="8" creationId="{927481C4-3129-42A4-A60B-5C837B287A0C}"/>
          </ac:spMkLst>
        </pc:spChg>
        <pc:spChg chg="mod">
          <ac:chgData name="Will Allen" userId="c20059755f0b238e" providerId="LiveId" clId="{D8CA761A-4E6E-4E81-B192-2A501FF017C2}" dt="2018-07-16T03:47:42.282" v="0"/>
          <ac:spMkLst>
            <pc:docMk/>
            <pc:sldMk cId="1543435279" sldId="1303"/>
            <ac:spMk id="9" creationId="{1A656E4A-4F90-4D8F-B532-24E71F7E4324}"/>
          </ac:spMkLst>
        </pc:spChg>
        <pc:spChg chg="mod">
          <ac:chgData name="Will Allen" userId="c20059755f0b238e" providerId="LiveId" clId="{D8CA761A-4E6E-4E81-B192-2A501FF017C2}" dt="2018-07-16T03:47:42.282" v="0"/>
          <ac:spMkLst>
            <pc:docMk/>
            <pc:sldMk cId="1543435279" sldId="1303"/>
            <ac:spMk id="10" creationId="{BEF287B2-1091-4335-A58F-F9E78B57DB7C}"/>
          </ac:spMkLst>
        </pc:spChg>
        <pc:spChg chg="mod">
          <ac:chgData name="Will Allen" userId="c20059755f0b238e" providerId="LiveId" clId="{D8CA761A-4E6E-4E81-B192-2A501FF017C2}" dt="2018-07-16T03:47:42.282" v="0"/>
          <ac:spMkLst>
            <pc:docMk/>
            <pc:sldMk cId="1543435279" sldId="1303"/>
            <ac:spMk id="11" creationId="{6209FF59-847B-484F-9170-0A5C80F4B0A2}"/>
          </ac:spMkLst>
        </pc:spChg>
        <pc:spChg chg="mod">
          <ac:chgData name="Will Allen" userId="c20059755f0b238e" providerId="LiveId" clId="{D8CA761A-4E6E-4E81-B192-2A501FF017C2}" dt="2018-07-16T03:47:42.282" v="0"/>
          <ac:spMkLst>
            <pc:docMk/>
            <pc:sldMk cId="1543435279" sldId="1303"/>
            <ac:spMk id="12" creationId="{C835AFFC-074E-4DCA-8994-16A94863E00F}"/>
          </ac:spMkLst>
        </pc:spChg>
        <pc:spChg chg="mod">
          <ac:chgData name="Will Allen" userId="c20059755f0b238e" providerId="LiveId" clId="{D8CA761A-4E6E-4E81-B192-2A501FF017C2}" dt="2018-07-16T03:47:42.282" v="0"/>
          <ac:spMkLst>
            <pc:docMk/>
            <pc:sldMk cId="1543435279" sldId="1303"/>
            <ac:spMk id="14" creationId="{F8653F64-F87A-4101-B0B6-647F4B0C0420}"/>
          </ac:spMkLst>
        </pc:spChg>
        <pc:spChg chg="mod">
          <ac:chgData name="Will Allen" userId="c20059755f0b238e" providerId="LiveId" clId="{D8CA761A-4E6E-4E81-B192-2A501FF017C2}" dt="2018-07-16T03:47:42.282" v="0"/>
          <ac:spMkLst>
            <pc:docMk/>
            <pc:sldMk cId="1543435279" sldId="1303"/>
            <ac:spMk id="15" creationId="{7156868F-932B-49A2-B99B-285E336BDF76}"/>
          </ac:spMkLst>
        </pc:spChg>
        <pc:picChg chg="mod">
          <ac:chgData name="Will Allen" userId="c20059755f0b238e" providerId="LiveId" clId="{D8CA761A-4E6E-4E81-B192-2A501FF017C2}" dt="2018-07-16T03:47:42.282" v="0"/>
          <ac:picMkLst>
            <pc:docMk/>
            <pc:sldMk cId="1543435279" sldId="1303"/>
            <ac:picMk id="2" creationId="{B3903BD6-5F68-4E3C-8C15-D06EA7C58DBB}"/>
          </ac:picMkLst>
        </pc:picChg>
      </pc:sldChg>
      <pc:sldChg chg="modSp">
        <pc:chgData name="Will Allen" userId="c20059755f0b238e" providerId="LiveId" clId="{D8CA761A-4E6E-4E81-B192-2A501FF017C2}" dt="2018-07-16T03:47:42.282" v="0"/>
        <pc:sldMkLst>
          <pc:docMk/>
          <pc:sldMk cId="1427656778" sldId="1306"/>
        </pc:sldMkLst>
        <pc:spChg chg="mod">
          <ac:chgData name="Will Allen" userId="c20059755f0b238e" providerId="LiveId" clId="{D8CA761A-4E6E-4E81-B192-2A501FF017C2}" dt="2018-07-16T03:47:42.282" v="0"/>
          <ac:spMkLst>
            <pc:docMk/>
            <pc:sldMk cId="1427656778" sldId="1306"/>
            <ac:spMk id="2" creationId="{3FDD8D9E-48F6-4AC4-A7D3-D3E89A822432}"/>
          </ac:spMkLst>
        </pc:spChg>
        <pc:spChg chg="mod">
          <ac:chgData name="Will Allen" userId="c20059755f0b238e" providerId="LiveId" clId="{D8CA761A-4E6E-4E81-B192-2A501FF017C2}" dt="2018-07-16T03:47:42.282" v="0"/>
          <ac:spMkLst>
            <pc:docMk/>
            <pc:sldMk cId="1427656778" sldId="1306"/>
            <ac:spMk id="3" creationId="{D682D2A4-0680-4A89-A7B2-BD512E023CEF}"/>
          </ac:spMkLst>
        </pc:spChg>
        <pc:spChg chg="mod">
          <ac:chgData name="Will Allen" userId="c20059755f0b238e" providerId="LiveId" clId="{D8CA761A-4E6E-4E81-B192-2A501FF017C2}" dt="2018-07-16T03:47:42.282" v="0"/>
          <ac:spMkLst>
            <pc:docMk/>
            <pc:sldMk cId="1427656778" sldId="1306"/>
            <ac:spMk id="5" creationId="{4B2FE1E1-FDEA-4446-AA1F-A3423FAF14C2}"/>
          </ac:spMkLst>
        </pc:spChg>
        <pc:spChg chg="mod">
          <ac:chgData name="Will Allen" userId="c20059755f0b238e" providerId="LiveId" clId="{D8CA761A-4E6E-4E81-B192-2A501FF017C2}" dt="2018-07-16T03:47:42.282" v="0"/>
          <ac:spMkLst>
            <pc:docMk/>
            <pc:sldMk cId="1427656778" sldId="1306"/>
            <ac:spMk id="6" creationId="{C1E8243D-F284-438C-8CDF-62282971EE71}"/>
          </ac:spMkLst>
        </pc:spChg>
        <pc:spChg chg="mod">
          <ac:chgData name="Will Allen" userId="c20059755f0b238e" providerId="LiveId" clId="{D8CA761A-4E6E-4E81-B192-2A501FF017C2}" dt="2018-07-16T03:47:42.282" v="0"/>
          <ac:spMkLst>
            <pc:docMk/>
            <pc:sldMk cId="1427656778" sldId="1306"/>
            <ac:spMk id="7" creationId="{D97BA2C3-6CDF-49BD-8F3C-D9A41791C846}"/>
          </ac:spMkLst>
        </pc:spChg>
        <pc:spChg chg="mod">
          <ac:chgData name="Will Allen" userId="c20059755f0b238e" providerId="LiveId" clId="{D8CA761A-4E6E-4E81-B192-2A501FF017C2}" dt="2018-07-16T03:47:42.282" v="0"/>
          <ac:spMkLst>
            <pc:docMk/>
            <pc:sldMk cId="1427656778" sldId="1306"/>
            <ac:spMk id="8" creationId="{6BF8C410-3D7E-496E-9784-9D0727AC44B1}"/>
          </ac:spMkLst>
        </pc:spChg>
        <pc:spChg chg="mod">
          <ac:chgData name="Will Allen" userId="c20059755f0b238e" providerId="LiveId" clId="{D8CA761A-4E6E-4E81-B192-2A501FF017C2}" dt="2018-07-16T03:47:42.282" v="0"/>
          <ac:spMkLst>
            <pc:docMk/>
            <pc:sldMk cId="1427656778" sldId="1306"/>
            <ac:spMk id="9" creationId="{E2AF4DDB-ADA2-4EE3-BB44-A78D963F61B5}"/>
          </ac:spMkLst>
        </pc:spChg>
        <pc:spChg chg="mod">
          <ac:chgData name="Will Allen" userId="c20059755f0b238e" providerId="LiveId" clId="{D8CA761A-4E6E-4E81-B192-2A501FF017C2}" dt="2018-07-16T03:47:42.282" v="0"/>
          <ac:spMkLst>
            <pc:docMk/>
            <pc:sldMk cId="1427656778" sldId="1306"/>
            <ac:spMk id="10" creationId="{99D15578-29FB-4969-9F0B-98B7C07765B5}"/>
          </ac:spMkLst>
        </pc:spChg>
        <pc:spChg chg="mod">
          <ac:chgData name="Will Allen" userId="c20059755f0b238e" providerId="LiveId" clId="{D8CA761A-4E6E-4E81-B192-2A501FF017C2}" dt="2018-07-16T03:47:42.282" v="0"/>
          <ac:spMkLst>
            <pc:docMk/>
            <pc:sldMk cId="1427656778" sldId="1306"/>
            <ac:spMk id="11" creationId="{A8244043-6653-466C-B903-1420A0B841D7}"/>
          </ac:spMkLst>
        </pc:spChg>
        <pc:spChg chg="mod">
          <ac:chgData name="Will Allen" userId="c20059755f0b238e" providerId="LiveId" clId="{D8CA761A-4E6E-4E81-B192-2A501FF017C2}" dt="2018-07-16T03:47:42.282" v="0"/>
          <ac:spMkLst>
            <pc:docMk/>
            <pc:sldMk cId="1427656778" sldId="1306"/>
            <ac:spMk id="12" creationId="{6C17AB5A-84BE-4BF9-B658-2F0538C60715}"/>
          </ac:spMkLst>
        </pc:spChg>
        <pc:spChg chg="mod">
          <ac:chgData name="Will Allen" userId="c20059755f0b238e" providerId="LiveId" clId="{D8CA761A-4E6E-4E81-B192-2A501FF017C2}" dt="2018-07-16T03:47:42.282" v="0"/>
          <ac:spMkLst>
            <pc:docMk/>
            <pc:sldMk cId="1427656778" sldId="1306"/>
            <ac:spMk id="13" creationId="{2CC2B273-BF55-4D65-87E6-0DB5BE825BE9}"/>
          </ac:spMkLst>
        </pc:spChg>
        <pc:spChg chg="mod">
          <ac:chgData name="Will Allen" userId="c20059755f0b238e" providerId="LiveId" clId="{D8CA761A-4E6E-4E81-B192-2A501FF017C2}" dt="2018-07-16T03:47:42.282" v="0"/>
          <ac:spMkLst>
            <pc:docMk/>
            <pc:sldMk cId="1427656778" sldId="1306"/>
            <ac:spMk id="14" creationId="{0BECB21F-605B-4899-AD01-EDE24D3580A0}"/>
          </ac:spMkLst>
        </pc:spChg>
        <pc:spChg chg="mod">
          <ac:chgData name="Will Allen" userId="c20059755f0b238e" providerId="LiveId" clId="{D8CA761A-4E6E-4E81-B192-2A501FF017C2}" dt="2018-07-16T03:47:42.282" v="0"/>
          <ac:spMkLst>
            <pc:docMk/>
            <pc:sldMk cId="1427656778" sldId="1306"/>
            <ac:spMk id="15" creationId="{BB92E6F0-5813-4B85-9381-EA5B40914441}"/>
          </ac:spMkLst>
        </pc:spChg>
        <pc:spChg chg="mod">
          <ac:chgData name="Will Allen" userId="c20059755f0b238e" providerId="LiveId" clId="{D8CA761A-4E6E-4E81-B192-2A501FF017C2}" dt="2018-07-16T03:47:42.282" v="0"/>
          <ac:spMkLst>
            <pc:docMk/>
            <pc:sldMk cId="1427656778" sldId="1306"/>
            <ac:spMk id="16" creationId="{F36E1F7A-A7C4-4086-B5D2-EECFE299B34F}"/>
          </ac:spMkLst>
        </pc:spChg>
        <pc:spChg chg="mod">
          <ac:chgData name="Will Allen" userId="c20059755f0b238e" providerId="LiveId" clId="{D8CA761A-4E6E-4E81-B192-2A501FF017C2}" dt="2018-07-16T03:47:42.282" v="0"/>
          <ac:spMkLst>
            <pc:docMk/>
            <pc:sldMk cId="1427656778" sldId="1306"/>
            <ac:spMk id="17" creationId="{BC0FFBBD-52D2-466E-9134-5E399B528F18}"/>
          </ac:spMkLst>
        </pc:spChg>
        <pc:spChg chg="mod">
          <ac:chgData name="Will Allen" userId="c20059755f0b238e" providerId="LiveId" clId="{D8CA761A-4E6E-4E81-B192-2A501FF017C2}" dt="2018-07-16T03:47:42.282" v="0"/>
          <ac:spMkLst>
            <pc:docMk/>
            <pc:sldMk cId="1427656778" sldId="1306"/>
            <ac:spMk id="19" creationId="{A6750408-F862-4A75-87F9-ACE82A1E1BF2}"/>
          </ac:spMkLst>
        </pc:spChg>
      </pc:sldChg>
      <pc:sldChg chg="modSp">
        <pc:chgData name="Will Allen" userId="c20059755f0b238e" providerId="LiveId" clId="{D8CA761A-4E6E-4E81-B192-2A501FF017C2}" dt="2018-07-16T03:47:42.282" v="0"/>
        <pc:sldMkLst>
          <pc:docMk/>
          <pc:sldMk cId="2557327255" sldId="1307"/>
        </pc:sldMkLst>
        <pc:spChg chg="mod">
          <ac:chgData name="Will Allen" userId="c20059755f0b238e" providerId="LiveId" clId="{D8CA761A-4E6E-4E81-B192-2A501FF017C2}" dt="2018-07-16T03:47:42.282" v="0"/>
          <ac:spMkLst>
            <pc:docMk/>
            <pc:sldMk cId="2557327255" sldId="1307"/>
            <ac:spMk id="31" creationId="{DA4EA1BD-3F8A-42BC-9F27-B124137BCBAD}"/>
          </ac:spMkLst>
        </pc:spChg>
        <pc:spChg chg="mod">
          <ac:chgData name="Will Allen" userId="c20059755f0b238e" providerId="LiveId" clId="{D8CA761A-4E6E-4E81-B192-2A501FF017C2}" dt="2018-07-16T03:47:42.282" v="0"/>
          <ac:spMkLst>
            <pc:docMk/>
            <pc:sldMk cId="2557327255" sldId="1307"/>
            <ac:spMk id="32" creationId="{4F5FAF94-D3B6-407B-965B-C48F2D5E424C}"/>
          </ac:spMkLst>
        </pc:spChg>
        <pc:grpChg chg="mod">
          <ac:chgData name="Will Allen" userId="c20059755f0b238e" providerId="LiveId" clId="{D8CA761A-4E6E-4E81-B192-2A501FF017C2}" dt="2018-07-16T03:47:42.282" v="0"/>
          <ac:grpSpMkLst>
            <pc:docMk/>
            <pc:sldMk cId="2557327255" sldId="1307"/>
            <ac:grpSpMk id="3" creationId="{F57C9748-5983-456D-8665-8E298017CAAE}"/>
          </ac:grpSpMkLst>
        </pc:grpChg>
        <pc:grpChg chg="mod">
          <ac:chgData name="Will Allen" userId="c20059755f0b238e" providerId="LiveId" clId="{D8CA761A-4E6E-4E81-B192-2A501FF017C2}" dt="2018-07-16T03:47:42.282" v="0"/>
          <ac:grpSpMkLst>
            <pc:docMk/>
            <pc:sldMk cId="2557327255" sldId="1307"/>
            <ac:grpSpMk id="5" creationId="{66E0AB06-E124-4701-B76D-1FD9ED049DCA}"/>
          </ac:grpSpMkLst>
        </pc:grpChg>
        <pc:grpChg chg="mod">
          <ac:chgData name="Will Allen" userId="c20059755f0b238e" providerId="LiveId" clId="{D8CA761A-4E6E-4E81-B192-2A501FF017C2}" dt="2018-07-16T03:47:42.282" v="0"/>
          <ac:grpSpMkLst>
            <pc:docMk/>
            <pc:sldMk cId="2557327255" sldId="1307"/>
            <ac:grpSpMk id="6" creationId="{29E8A9A9-C2C8-4FC6-BCF9-9FF251F9CE24}"/>
          </ac:grpSpMkLst>
        </pc:grpChg>
        <pc:grpChg chg="mod">
          <ac:chgData name="Will Allen" userId="c20059755f0b238e" providerId="LiveId" clId="{D8CA761A-4E6E-4E81-B192-2A501FF017C2}" dt="2018-07-16T03:47:42.282" v="0"/>
          <ac:grpSpMkLst>
            <pc:docMk/>
            <pc:sldMk cId="2557327255" sldId="1307"/>
            <ac:grpSpMk id="7" creationId="{391B3776-71EA-4E50-92AD-63B841F12919}"/>
          </ac:grpSpMkLst>
        </pc:grpChg>
        <pc:grpChg chg="mod">
          <ac:chgData name="Will Allen" userId="c20059755f0b238e" providerId="LiveId" clId="{D8CA761A-4E6E-4E81-B192-2A501FF017C2}" dt="2018-07-16T03:47:42.282" v="0"/>
          <ac:grpSpMkLst>
            <pc:docMk/>
            <pc:sldMk cId="2557327255" sldId="1307"/>
            <ac:grpSpMk id="8" creationId="{52BB2D70-4E40-4DD6-9B36-31DBA95B8A6D}"/>
          </ac:grpSpMkLst>
        </pc:grpChg>
        <pc:grpChg chg="mod">
          <ac:chgData name="Will Allen" userId="c20059755f0b238e" providerId="LiveId" clId="{D8CA761A-4E6E-4E81-B192-2A501FF017C2}" dt="2018-07-16T03:47:42.282" v="0"/>
          <ac:grpSpMkLst>
            <pc:docMk/>
            <pc:sldMk cId="2557327255" sldId="1307"/>
            <ac:grpSpMk id="9" creationId="{AC77DB57-3931-4AFD-8EA5-E19FFA3CF2FD}"/>
          </ac:grpSpMkLst>
        </pc:grpChg>
      </pc:sldChg>
      <pc:sldChg chg="modSp">
        <pc:chgData name="Will Allen" userId="c20059755f0b238e" providerId="LiveId" clId="{D8CA761A-4E6E-4E81-B192-2A501FF017C2}" dt="2018-07-16T03:47:42.282" v="0"/>
        <pc:sldMkLst>
          <pc:docMk/>
          <pc:sldMk cId="2885767329" sldId="1309"/>
        </pc:sldMkLst>
        <pc:spChg chg="mod">
          <ac:chgData name="Will Allen" userId="c20059755f0b238e" providerId="LiveId" clId="{D8CA761A-4E6E-4E81-B192-2A501FF017C2}" dt="2018-07-16T03:47:42.282" v="0"/>
          <ac:spMkLst>
            <pc:docMk/>
            <pc:sldMk cId="2885767329" sldId="1309"/>
            <ac:spMk id="6" creationId="{1A8B7DF8-056D-427A-8171-5E3CA4B713DD}"/>
          </ac:spMkLst>
        </pc:spChg>
        <pc:spChg chg="mod">
          <ac:chgData name="Will Allen" userId="c20059755f0b238e" providerId="LiveId" clId="{D8CA761A-4E6E-4E81-B192-2A501FF017C2}" dt="2018-07-16T03:47:42.282" v="0"/>
          <ac:spMkLst>
            <pc:docMk/>
            <pc:sldMk cId="2885767329" sldId="1309"/>
            <ac:spMk id="7" creationId="{EC104C5B-172C-485A-B1E4-42ACAD518470}"/>
          </ac:spMkLst>
        </pc:spChg>
        <pc:spChg chg="mod">
          <ac:chgData name="Will Allen" userId="c20059755f0b238e" providerId="LiveId" clId="{D8CA761A-4E6E-4E81-B192-2A501FF017C2}" dt="2018-07-16T03:47:42.282" v="0"/>
          <ac:spMkLst>
            <pc:docMk/>
            <pc:sldMk cId="2885767329" sldId="1309"/>
            <ac:spMk id="9" creationId="{525A0261-6A27-D645-9660-B3E3E13CD3E2}"/>
          </ac:spMkLst>
        </pc:spChg>
        <pc:spChg chg="mod">
          <ac:chgData name="Will Allen" userId="c20059755f0b238e" providerId="LiveId" clId="{D8CA761A-4E6E-4E81-B192-2A501FF017C2}" dt="2018-07-16T03:47:42.282" v="0"/>
          <ac:spMkLst>
            <pc:docMk/>
            <pc:sldMk cId="2885767329" sldId="1309"/>
            <ac:spMk id="16" creationId="{C815A926-80BF-2547-8824-29D9B2CCC53F}"/>
          </ac:spMkLst>
        </pc:spChg>
        <pc:picChg chg="mod">
          <ac:chgData name="Will Allen" userId="c20059755f0b238e" providerId="LiveId" clId="{D8CA761A-4E6E-4E81-B192-2A501FF017C2}" dt="2018-07-16T03:47:42.282" v="0"/>
          <ac:picMkLst>
            <pc:docMk/>
            <pc:sldMk cId="2885767329" sldId="1309"/>
            <ac:picMk id="2" creationId="{D9B9DE64-8E0B-4A52-8E96-894515EDB803}"/>
          </ac:picMkLst>
        </pc:picChg>
      </pc:sldChg>
      <pc:sldChg chg="modSp">
        <pc:chgData name="Will Allen" userId="c20059755f0b238e" providerId="LiveId" clId="{D8CA761A-4E6E-4E81-B192-2A501FF017C2}" dt="2018-07-16T03:47:42.282" v="0"/>
        <pc:sldMkLst>
          <pc:docMk/>
          <pc:sldMk cId="2857909902" sldId="1314"/>
        </pc:sldMkLst>
        <pc:spChg chg="mod">
          <ac:chgData name="Will Allen" userId="c20059755f0b238e" providerId="LiveId" clId="{D8CA761A-4E6E-4E81-B192-2A501FF017C2}" dt="2018-07-16T03:47:42.282" v="0"/>
          <ac:spMkLst>
            <pc:docMk/>
            <pc:sldMk cId="2857909902" sldId="1314"/>
            <ac:spMk id="2" creationId="{1D928DAC-B54E-4885-9A30-F714DF219DA5}"/>
          </ac:spMkLst>
        </pc:spChg>
        <pc:spChg chg="mod">
          <ac:chgData name="Will Allen" userId="c20059755f0b238e" providerId="LiveId" clId="{D8CA761A-4E6E-4E81-B192-2A501FF017C2}" dt="2018-07-16T03:47:42.282" v="0"/>
          <ac:spMkLst>
            <pc:docMk/>
            <pc:sldMk cId="2857909902" sldId="1314"/>
            <ac:spMk id="16" creationId="{0BA8507A-508C-4E68-A364-7A7CFF3E6217}"/>
          </ac:spMkLst>
        </pc:spChg>
        <pc:spChg chg="mod">
          <ac:chgData name="Will Allen" userId="c20059755f0b238e" providerId="LiveId" clId="{D8CA761A-4E6E-4E81-B192-2A501FF017C2}" dt="2018-07-16T03:47:42.282" v="0"/>
          <ac:spMkLst>
            <pc:docMk/>
            <pc:sldMk cId="2857909902" sldId="1314"/>
            <ac:spMk id="17" creationId="{BD7FFE0E-51C7-45B3-88B7-52EEF500DA4F}"/>
          </ac:spMkLst>
        </pc:spChg>
        <pc:spChg chg="mod">
          <ac:chgData name="Will Allen" userId="c20059755f0b238e" providerId="LiveId" clId="{D8CA761A-4E6E-4E81-B192-2A501FF017C2}" dt="2018-07-16T03:47:42.282" v="0"/>
          <ac:spMkLst>
            <pc:docMk/>
            <pc:sldMk cId="2857909902" sldId="1314"/>
            <ac:spMk id="18" creationId="{25A1EAA7-8D91-4FBE-8C7F-BB3AF974CDA5}"/>
          </ac:spMkLst>
        </pc:spChg>
        <pc:spChg chg="mod">
          <ac:chgData name="Will Allen" userId="c20059755f0b238e" providerId="LiveId" clId="{D8CA761A-4E6E-4E81-B192-2A501FF017C2}" dt="2018-07-16T03:47:42.282" v="0"/>
          <ac:spMkLst>
            <pc:docMk/>
            <pc:sldMk cId="2857909902" sldId="1314"/>
            <ac:spMk id="19" creationId="{A1B2504F-F488-484C-902F-9363516D3093}"/>
          </ac:spMkLst>
        </pc:spChg>
        <pc:spChg chg="mod">
          <ac:chgData name="Will Allen" userId="c20059755f0b238e" providerId="LiveId" clId="{D8CA761A-4E6E-4E81-B192-2A501FF017C2}" dt="2018-07-16T03:47:42.282" v="0"/>
          <ac:spMkLst>
            <pc:docMk/>
            <pc:sldMk cId="2857909902" sldId="1314"/>
            <ac:spMk id="20" creationId="{2620D262-DDD2-4BB3-BCAA-0F1DEE5EC382}"/>
          </ac:spMkLst>
        </pc:spChg>
        <pc:spChg chg="mod">
          <ac:chgData name="Will Allen" userId="c20059755f0b238e" providerId="LiveId" clId="{D8CA761A-4E6E-4E81-B192-2A501FF017C2}" dt="2018-07-16T03:47:42.282" v="0"/>
          <ac:spMkLst>
            <pc:docMk/>
            <pc:sldMk cId="2857909902" sldId="1314"/>
            <ac:spMk id="21" creationId="{38BF8201-7F84-4D2B-BF5A-9DCB52B18ABC}"/>
          </ac:spMkLst>
        </pc:spChg>
        <pc:spChg chg="mod">
          <ac:chgData name="Will Allen" userId="c20059755f0b238e" providerId="LiveId" clId="{D8CA761A-4E6E-4E81-B192-2A501FF017C2}" dt="2018-07-16T03:47:42.282" v="0"/>
          <ac:spMkLst>
            <pc:docMk/>
            <pc:sldMk cId="2857909902" sldId="1314"/>
            <ac:spMk id="22" creationId="{7DDD5C96-D7FE-493D-9886-C50C45A0521E}"/>
          </ac:spMkLst>
        </pc:spChg>
        <pc:spChg chg="mod">
          <ac:chgData name="Will Allen" userId="c20059755f0b238e" providerId="LiveId" clId="{D8CA761A-4E6E-4E81-B192-2A501FF017C2}" dt="2018-07-16T03:47:42.282" v="0"/>
          <ac:spMkLst>
            <pc:docMk/>
            <pc:sldMk cId="2857909902" sldId="1314"/>
            <ac:spMk id="23" creationId="{F66C8BC0-DB0B-47A9-A204-D1251586D74C}"/>
          </ac:spMkLst>
        </pc:spChg>
        <pc:spChg chg="mod">
          <ac:chgData name="Will Allen" userId="c20059755f0b238e" providerId="LiveId" clId="{D8CA761A-4E6E-4E81-B192-2A501FF017C2}" dt="2018-07-16T03:47:42.282" v="0"/>
          <ac:spMkLst>
            <pc:docMk/>
            <pc:sldMk cId="2857909902" sldId="1314"/>
            <ac:spMk id="24" creationId="{739C1AA1-E6C2-497C-9E92-1FE887BAF346}"/>
          </ac:spMkLst>
        </pc:spChg>
        <pc:spChg chg="mod">
          <ac:chgData name="Will Allen" userId="c20059755f0b238e" providerId="LiveId" clId="{D8CA761A-4E6E-4E81-B192-2A501FF017C2}" dt="2018-07-16T03:47:42.282" v="0"/>
          <ac:spMkLst>
            <pc:docMk/>
            <pc:sldMk cId="2857909902" sldId="1314"/>
            <ac:spMk id="31" creationId="{7737C8B6-55E0-4EBA-B7DC-8704209269D7}"/>
          </ac:spMkLst>
        </pc:spChg>
        <pc:spChg chg="mod">
          <ac:chgData name="Will Allen" userId="c20059755f0b238e" providerId="LiveId" clId="{D8CA761A-4E6E-4E81-B192-2A501FF017C2}" dt="2018-07-16T03:47:42.282" v="0"/>
          <ac:spMkLst>
            <pc:docMk/>
            <pc:sldMk cId="2857909902" sldId="1314"/>
            <ac:spMk id="49" creationId="{BDEA4BA1-4534-488E-B48D-AD34A8C56DB6}"/>
          </ac:spMkLst>
        </pc:spChg>
        <pc:picChg chg="mod">
          <ac:chgData name="Will Allen" userId="c20059755f0b238e" providerId="LiveId" clId="{D8CA761A-4E6E-4E81-B192-2A501FF017C2}" dt="2018-07-16T03:47:42.282" v="0"/>
          <ac:picMkLst>
            <pc:docMk/>
            <pc:sldMk cId="2857909902" sldId="1314"/>
            <ac:picMk id="3" creationId="{37F84087-6D44-46B7-8904-B5AE60729F89}"/>
          </ac:picMkLst>
        </pc:picChg>
        <pc:picChg chg="mod">
          <ac:chgData name="Will Allen" userId="c20059755f0b238e" providerId="LiveId" clId="{D8CA761A-4E6E-4E81-B192-2A501FF017C2}" dt="2018-07-16T03:47:42.282" v="0"/>
          <ac:picMkLst>
            <pc:docMk/>
            <pc:sldMk cId="2857909902" sldId="1314"/>
            <ac:picMk id="7" creationId="{FC55518C-99D7-4586-89CD-BB8ADB841BC9}"/>
          </ac:picMkLst>
        </pc:picChg>
        <pc:picChg chg="mod">
          <ac:chgData name="Will Allen" userId="c20059755f0b238e" providerId="LiveId" clId="{D8CA761A-4E6E-4E81-B192-2A501FF017C2}" dt="2018-07-16T03:47:42.282" v="0"/>
          <ac:picMkLst>
            <pc:docMk/>
            <pc:sldMk cId="2857909902" sldId="1314"/>
            <ac:picMk id="9" creationId="{4B55C292-B38A-45C3-AF41-0A35EBC5EA20}"/>
          </ac:picMkLst>
        </pc:picChg>
        <pc:picChg chg="mod">
          <ac:chgData name="Will Allen" userId="c20059755f0b238e" providerId="LiveId" clId="{D8CA761A-4E6E-4E81-B192-2A501FF017C2}" dt="2018-07-16T03:47:42.282" v="0"/>
          <ac:picMkLst>
            <pc:docMk/>
            <pc:sldMk cId="2857909902" sldId="1314"/>
            <ac:picMk id="11" creationId="{54591C3A-A45A-45D3-B792-6CE7198AF186}"/>
          </ac:picMkLst>
        </pc:picChg>
        <pc:picChg chg="mod">
          <ac:chgData name="Will Allen" userId="c20059755f0b238e" providerId="LiveId" clId="{D8CA761A-4E6E-4E81-B192-2A501FF017C2}" dt="2018-07-16T03:47:42.282" v="0"/>
          <ac:picMkLst>
            <pc:docMk/>
            <pc:sldMk cId="2857909902" sldId="1314"/>
            <ac:picMk id="13" creationId="{3213CBF8-6490-421F-AA5D-D334ED1786B2}"/>
          </ac:picMkLst>
        </pc:picChg>
        <pc:picChg chg="mod">
          <ac:chgData name="Will Allen" userId="c20059755f0b238e" providerId="LiveId" clId="{D8CA761A-4E6E-4E81-B192-2A501FF017C2}" dt="2018-07-16T03:47:42.282" v="0"/>
          <ac:picMkLst>
            <pc:docMk/>
            <pc:sldMk cId="2857909902" sldId="1314"/>
            <ac:picMk id="25" creationId="{A0C4A350-3212-42A6-A8EB-ECE8B33FFB57}"/>
          </ac:picMkLst>
        </pc:picChg>
      </pc:sldChg>
      <pc:sldChg chg="modSp">
        <pc:chgData name="Will Allen" userId="c20059755f0b238e" providerId="LiveId" clId="{D8CA761A-4E6E-4E81-B192-2A501FF017C2}" dt="2018-07-16T03:47:42.282" v="0"/>
        <pc:sldMkLst>
          <pc:docMk/>
          <pc:sldMk cId="1113348025" sldId="1315"/>
        </pc:sldMkLst>
        <pc:spChg chg="mod">
          <ac:chgData name="Will Allen" userId="c20059755f0b238e" providerId="LiveId" clId="{D8CA761A-4E6E-4E81-B192-2A501FF017C2}" dt="2018-07-16T03:47:42.282" v="0"/>
          <ac:spMkLst>
            <pc:docMk/>
            <pc:sldMk cId="1113348025" sldId="1315"/>
            <ac:spMk id="2" creationId="{C452CDE8-4295-4943-A698-DD67C7F41881}"/>
          </ac:spMkLst>
        </pc:spChg>
        <pc:spChg chg="mod">
          <ac:chgData name="Will Allen" userId="c20059755f0b238e" providerId="LiveId" clId="{D8CA761A-4E6E-4E81-B192-2A501FF017C2}" dt="2018-07-16T03:47:42.282" v="0"/>
          <ac:spMkLst>
            <pc:docMk/>
            <pc:sldMk cId="1113348025" sldId="1315"/>
            <ac:spMk id="6" creationId="{5320D71B-816A-4B14-86D1-61F04C10AE1D}"/>
          </ac:spMkLst>
        </pc:spChg>
        <pc:spChg chg="mod">
          <ac:chgData name="Will Allen" userId="c20059755f0b238e" providerId="LiveId" clId="{D8CA761A-4E6E-4E81-B192-2A501FF017C2}" dt="2018-07-16T03:47:42.282" v="0"/>
          <ac:spMkLst>
            <pc:docMk/>
            <pc:sldMk cId="1113348025" sldId="1315"/>
            <ac:spMk id="7" creationId="{F0905848-B910-4E88-8B45-C9C58FB8D7E9}"/>
          </ac:spMkLst>
        </pc:spChg>
        <pc:spChg chg="mod">
          <ac:chgData name="Will Allen" userId="c20059755f0b238e" providerId="LiveId" clId="{D8CA761A-4E6E-4E81-B192-2A501FF017C2}" dt="2018-07-16T03:47:42.282" v="0"/>
          <ac:spMkLst>
            <pc:docMk/>
            <pc:sldMk cId="1113348025" sldId="1315"/>
            <ac:spMk id="8" creationId="{4DA25730-D166-4C65-B7B3-5AA4776F7D9D}"/>
          </ac:spMkLst>
        </pc:spChg>
        <pc:spChg chg="mod">
          <ac:chgData name="Will Allen" userId="c20059755f0b238e" providerId="LiveId" clId="{D8CA761A-4E6E-4E81-B192-2A501FF017C2}" dt="2018-07-16T03:47:42.282" v="0"/>
          <ac:spMkLst>
            <pc:docMk/>
            <pc:sldMk cId="1113348025" sldId="1315"/>
            <ac:spMk id="10" creationId="{D7498BAB-D34C-4514-A704-23E7C8A7B6BF}"/>
          </ac:spMkLst>
        </pc:spChg>
        <pc:picChg chg="mod">
          <ac:chgData name="Will Allen" userId="c20059755f0b238e" providerId="LiveId" clId="{D8CA761A-4E6E-4E81-B192-2A501FF017C2}" dt="2018-07-16T03:47:42.282" v="0"/>
          <ac:picMkLst>
            <pc:docMk/>
            <pc:sldMk cId="1113348025" sldId="1315"/>
            <ac:picMk id="4" creationId="{7437F69A-73E6-4EBD-9375-C183025D3B5B}"/>
          </ac:picMkLst>
        </pc:picChg>
        <pc:cxnChg chg="mod">
          <ac:chgData name="Will Allen" userId="c20059755f0b238e" providerId="LiveId" clId="{D8CA761A-4E6E-4E81-B192-2A501FF017C2}" dt="2018-07-16T03:47:42.282" v="0"/>
          <ac:cxnSpMkLst>
            <pc:docMk/>
            <pc:sldMk cId="1113348025" sldId="1315"/>
            <ac:cxnSpMk id="5" creationId="{E57C0676-84C5-4E56-B6B4-D233D27B64A8}"/>
          </ac:cxnSpMkLst>
        </pc:cxnChg>
        <pc:cxnChg chg="mod">
          <ac:chgData name="Will Allen" userId="c20059755f0b238e" providerId="LiveId" clId="{D8CA761A-4E6E-4E81-B192-2A501FF017C2}" dt="2018-07-16T03:47:42.282" v="0"/>
          <ac:cxnSpMkLst>
            <pc:docMk/>
            <pc:sldMk cId="1113348025" sldId="1315"/>
            <ac:cxnSpMk id="9" creationId="{B20CE1B8-26CE-4C0A-84DF-BB93A1C45BF2}"/>
          </ac:cxnSpMkLst>
        </pc:cxnChg>
      </pc:sldChg>
      <pc:sldChg chg="modSp">
        <pc:chgData name="Will Allen" userId="c20059755f0b238e" providerId="LiveId" clId="{D8CA761A-4E6E-4E81-B192-2A501FF017C2}" dt="2018-07-16T03:47:42.282" v="0"/>
        <pc:sldMkLst>
          <pc:docMk/>
          <pc:sldMk cId="1426657700" sldId="1316"/>
        </pc:sldMkLst>
        <pc:spChg chg="mod">
          <ac:chgData name="Will Allen" userId="c20059755f0b238e" providerId="LiveId" clId="{D8CA761A-4E6E-4E81-B192-2A501FF017C2}" dt="2018-07-16T03:47:42.282" v="0"/>
          <ac:spMkLst>
            <pc:docMk/>
            <pc:sldMk cId="1426657700" sldId="1316"/>
            <ac:spMk id="8" creationId="{ED8EA4FC-457E-48B9-AD4F-E8AF0BCC97A8}"/>
          </ac:spMkLst>
        </pc:spChg>
        <pc:spChg chg="mod">
          <ac:chgData name="Will Allen" userId="c20059755f0b238e" providerId="LiveId" clId="{D8CA761A-4E6E-4E81-B192-2A501FF017C2}" dt="2018-07-16T03:47:42.282" v="0"/>
          <ac:spMkLst>
            <pc:docMk/>
            <pc:sldMk cId="1426657700" sldId="1316"/>
            <ac:spMk id="9" creationId="{4FF5C2DD-234D-4BB2-AE2D-79E86605FF60}"/>
          </ac:spMkLst>
        </pc:spChg>
        <pc:spChg chg="mod">
          <ac:chgData name="Will Allen" userId="c20059755f0b238e" providerId="LiveId" clId="{D8CA761A-4E6E-4E81-B192-2A501FF017C2}" dt="2018-07-16T03:47:42.282" v="0"/>
          <ac:spMkLst>
            <pc:docMk/>
            <pc:sldMk cId="1426657700" sldId="1316"/>
            <ac:spMk id="10" creationId="{E6D0563F-047E-4E79-831E-EFAD35D53A3B}"/>
          </ac:spMkLst>
        </pc:spChg>
        <pc:picChg chg="mod">
          <ac:chgData name="Will Allen" userId="c20059755f0b238e" providerId="LiveId" clId="{D8CA761A-4E6E-4E81-B192-2A501FF017C2}" dt="2018-07-16T03:47:42.282" v="0"/>
          <ac:picMkLst>
            <pc:docMk/>
            <pc:sldMk cId="1426657700" sldId="1316"/>
            <ac:picMk id="12" creationId="{B9808F2A-EBA8-4DD4-BC7E-B01F92E9C37F}"/>
          </ac:picMkLst>
        </pc:picChg>
        <pc:picChg chg="mod">
          <ac:chgData name="Will Allen" userId="c20059755f0b238e" providerId="LiveId" clId="{D8CA761A-4E6E-4E81-B192-2A501FF017C2}" dt="2018-07-16T03:47:42.282" v="0"/>
          <ac:picMkLst>
            <pc:docMk/>
            <pc:sldMk cId="1426657700" sldId="1316"/>
            <ac:picMk id="13" creationId="{379D9637-7E39-4FE9-83F4-933B5F038D55}"/>
          </ac:picMkLst>
        </pc:picChg>
      </pc:sldChg>
      <pc:sldChg chg="modSp">
        <pc:chgData name="Will Allen" userId="c20059755f0b238e" providerId="LiveId" clId="{D8CA761A-4E6E-4E81-B192-2A501FF017C2}" dt="2018-07-16T03:47:42.282" v="0"/>
        <pc:sldMkLst>
          <pc:docMk/>
          <pc:sldMk cId="946438671" sldId="1317"/>
        </pc:sldMkLst>
        <pc:spChg chg="mod">
          <ac:chgData name="Will Allen" userId="c20059755f0b238e" providerId="LiveId" clId="{D8CA761A-4E6E-4E81-B192-2A501FF017C2}" dt="2018-07-16T03:47:42.282" v="0"/>
          <ac:spMkLst>
            <pc:docMk/>
            <pc:sldMk cId="946438671" sldId="1317"/>
            <ac:spMk id="6" creationId="{41CE62E5-D153-F84A-8494-423C870B7699}"/>
          </ac:spMkLst>
        </pc:spChg>
        <pc:spChg chg="mod">
          <ac:chgData name="Will Allen" userId="c20059755f0b238e" providerId="LiveId" clId="{D8CA761A-4E6E-4E81-B192-2A501FF017C2}" dt="2018-07-16T03:47:42.282" v="0"/>
          <ac:spMkLst>
            <pc:docMk/>
            <pc:sldMk cId="946438671" sldId="1317"/>
            <ac:spMk id="7" creationId="{154A41A6-8E7C-0142-8DA1-C98B849DC5EC}"/>
          </ac:spMkLst>
        </pc:spChg>
        <pc:grpChg chg="mod">
          <ac:chgData name="Will Allen" userId="c20059755f0b238e" providerId="LiveId" clId="{D8CA761A-4E6E-4E81-B192-2A501FF017C2}" dt="2018-07-16T03:47:42.282" v="0"/>
          <ac:grpSpMkLst>
            <pc:docMk/>
            <pc:sldMk cId="946438671" sldId="1317"/>
            <ac:grpSpMk id="12" creationId="{A4243343-3C3D-B547-8C71-B7BE1183457F}"/>
          </ac:grpSpMkLst>
        </pc:grpChg>
        <pc:picChg chg="mod">
          <ac:chgData name="Will Allen" userId="c20059755f0b238e" providerId="LiveId" clId="{D8CA761A-4E6E-4E81-B192-2A501FF017C2}" dt="2018-07-16T03:47:42.282" v="0"/>
          <ac:picMkLst>
            <pc:docMk/>
            <pc:sldMk cId="946438671" sldId="1317"/>
            <ac:picMk id="13" creationId="{5BA97A41-59F9-481D-9B0F-6BB5185C60E0}"/>
          </ac:picMkLst>
        </pc:picChg>
      </pc:sldChg>
      <pc:sldChg chg="modSp">
        <pc:chgData name="Will Allen" userId="c20059755f0b238e" providerId="LiveId" clId="{D8CA761A-4E6E-4E81-B192-2A501FF017C2}" dt="2018-07-16T03:47:42.282" v="0"/>
        <pc:sldMkLst>
          <pc:docMk/>
          <pc:sldMk cId="2733501357" sldId="1319"/>
        </pc:sldMkLst>
        <pc:spChg chg="mod">
          <ac:chgData name="Will Allen" userId="c20059755f0b238e" providerId="LiveId" clId="{D8CA761A-4E6E-4E81-B192-2A501FF017C2}" dt="2018-07-16T03:47:42.282" v="0"/>
          <ac:spMkLst>
            <pc:docMk/>
            <pc:sldMk cId="2733501357" sldId="1319"/>
            <ac:spMk id="6" creationId="{129057B2-1231-44B0-8D7A-5BBB7B127A5F}"/>
          </ac:spMkLst>
        </pc:spChg>
        <pc:spChg chg="mod">
          <ac:chgData name="Will Allen" userId="c20059755f0b238e" providerId="LiveId" clId="{D8CA761A-4E6E-4E81-B192-2A501FF017C2}" dt="2018-07-16T03:47:42.282" v="0"/>
          <ac:spMkLst>
            <pc:docMk/>
            <pc:sldMk cId="2733501357" sldId="1319"/>
            <ac:spMk id="7" creationId="{4DFC789E-0795-44E3-945B-D703CD1DF03C}"/>
          </ac:spMkLst>
        </pc:spChg>
        <pc:spChg chg="mod">
          <ac:chgData name="Will Allen" userId="c20059755f0b238e" providerId="LiveId" clId="{D8CA761A-4E6E-4E81-B192-2A501FF017C2}" dt="2018-07-16T03:47:42.282" v="0"/>
          <ac:spMkLst>
            <pc:docMk/>
            <pc:sldMk cId="2733501357" sldId="1319"/>
            <ac:spMk id="9" creationId="{C9B7BC0F-D047-44EB-8554-A424C630EB3A}"/>
          </ac:spMkLst>
        </pc:spChg>
        <pc:picChg chg="mod">
          <ac:chgData name="Will Allen" userId="c20059755f0b238e" providerId="LiveId" clId="{D8CA761A-4E6E-4E81-B192-2A501FF017C2}" dt="2018-07-16T03:47:42.282" v="0"/>
          <ac:picMkLst>
            <pc:docMk/>
            <pc:sldMk cId="2733501357" sldId="1319"/>
            <ac:picMk id="2" creationId="{A42EC4E2-4B3F-4B9B-9021-F2CB4A0F7D0F}"/>
          </ac:picMkLst>
        </pc:picChg>
        <pc:picChg chg="mod">
          <ac:chgData name="Will Allen" userId="c20059755f0b238e" providerId="LiveId" clId="{D8CA761A-4E6E-4E81-B192-2A501FF017C2}" dt="2018-07-16T03:47:42.282" v="0"/>
          <ac:picMkLst>
            <pc:docMk/>
            <pc:sldMk cId="2733501357" sldId="1319"/>
            <ac:picMk id="8" creationId="{25BC4FF7-E102-4114-867E-AFBC19351E38}"/>
          </ac:picMkLst>
        </pc:picChg>
      </pc:sldChg>
      <pc:sldMasterChg chg="modSp modSldLayout">
        <pc:chgData name="Will Allen" userId="c20059755f0b238e" providerId="LiveId" clId="{D8CA761A-4E6E-4E81-B192-2A501FF017C2}" dt="2018-07-16T03:47:42.282" v="0"/>
        <pc:sldMasterMkLst>
          <pc:docMk/>
          <pc:sldMasterMk cId="1928189300" sldId="2147484067"/>
        </pc:sldMasterMkLst>
        <pc:spChg chg="mod">
          <ac:chgData name="Will Allen" userId="c20059755f0b238e" providerId="LiveId" clId="{D8CA761A-4E6E-4E81-B192-2A501FF017C2}" dt="2018-07-16T03:47:42.282" v="0"/>
          <ac:spMkLst>
            <pc:docMk/>
            <pc:sldMasterMk cId="1928189300" sldId="2147484067"/>
            <ac:spMk id="2" creationId="{00000000-0000-0000-0000-000000000000}"/>
          </ac:spMkLst>
        </pc:spChg>
        <pc:spChg chg="mod">
          <ac:chgData name="Will Allen" userId="c20059755f0b238e" providerId="LiveId" clId="{D8CA761A-4E6E-4E81-B192-2A501FF017C2}" dt="2018-07-16T03:47:42.282" v="0"/>
          <ac:spMkLst>
            <pc:docMk/>
            <pc:sldMasterMk cId="1928189300" sldId="2147484067"/>
            <ac:spMk id="3" creationId="{00000000-0000-0000-0000-000000000000}"/>
          </ac:spMkLst>
        </pc:spChg>
        <pc:spChg chg="mod">
          <ac:chgData name="Will Allen" userId="c20059755f0b238e" providerId="LiveId" clId="{D8CA761A-4E6E-4E81-B192-2A501FF017C2}" dt="2018-07-16T03:47:42.282" v="0"/>
          <ac:spMkLst>
            <pc:docMk/>
            <pc:sldMasterMk cId="1928189300" sldId="2147484067"/>
            <ac:spMk id="4" creationId="{00000000-0000-0000-0000-000000000000}"/>
          </ac:spMkLst>
        </pc:spChg>
        <pc:spChg chg="mod">
          <ac:chgData name="Will Allen" userId="c20059755f0b238e" providerId="LiveId" clId="{D8CA761A-4E6E-4E81-B192-2A501FF017C2}" dt="2018-07-16T03:47:42.282" v="0"/>
          <ac:spMkLst>
            <pc:docMk/>
            <pc:sldMasterMk cId="1928189300" sldId="2147484067"/>
            <ac:spMk id="5" creationId="{00000000-0000-0000-0000-000000000000}"/>
          </ac:spMkLst>
        </pc:spChg>
        <pc:spChg chg="mod">
          <ac:chgData name="Will Allen" userId="c20059755f0b238e" providerId="LiveId" clId="{D8CA761A-4E6E-4E81-B192-2A501FF017C2}" dt="2018-07-16T03:47:42.282" v="0"/>
          <ac:spMkLst>
            <pc:docMk/>
            <pc:sldMasterMk cId="1928189300" sldId="2147484067"/>
            <ac:spMk id="6" creationId="{00000000-0000-0000-0000-000000000000}"/>
          </ac:spMkLst>
        </pc:spChg>
        <pc:spChg chg="mod">
          <ac:chgData name="Will Allen" userId="c20059755f0b238e" providerId="LiveId" clId="{D8CA761A-4E6E-4E81-B192-2A501FF017C2}" dt="2018-07-16T03:47:42.282" v="0"/>
          <ac:spMkLst>
            <pc:docMk/>
            <pc:sldMasterMk cId="1928189300" sldId="2147484067"/>
            <ac:spMk id="7" creationId="{00000000-0000-0000-0000-000000000000}"/>
          </ac:spMkLst>
        </pc:spChg>
        <pc:spChg chg="mod">
          <ac:chgData name="Will Allen" userId="c20059755f0b238e" providerId="LiveId" clId="{D8CA761A-4E6E-4E81-B192-2A501FF017C2}" dt="2018-07-16T03:47:42.282" v="0"/>
          <ac:spMkLst>
            <pc:docMk/>
            <pc:sldMasterMk cId="1928189300" sldId="2147484067"/>
            <ac:spMk id="8" creationId="{00000000-0000-0000-0000-000000000000}"/>
          </ac:spMkLst>
        </pc:spChg>
        <pc:sldLayoutChg chg="modSp">
          <pc:chgData name="Will Allen" userId="c20059755f0b238e" providerId="LiveId" clId="{D8CA761A-4E6E-4E81-B192-2A501FF017C2}" dt="2018-07-16T03:47:42.282" v="0"/>
          <pc:sldLayoutMkLst>
            <pc:docMk/>
            <pc:sldMasterMk cId="1928189300" sldId="2147484067"/>
            <pc:sldLayoutMk cId="1794292538" sldId="2147484080"/>
          </pc:sldLayoutMkLst>
          <pc:spChg chg="mod">
            <ac:chgData name="Will Allen" userId="c20059755f0b238e" providerId="LiveId" clId="{D8CA761A-4E6E-4E81-B192-2A501FF017C2}" dt="2018-07-16T03:47:42.282" v="0"/>
            <ac:spMkLst>
              <pc:docMk/>
              <pc:sldMasterMk cId="1928189300" sldId="2147484067"/>
              <pc:sldLayoutMk cId="1794292538" sldId="2147484080"/>
              <ac:spMk id="4" creationId="{00000000-0000-0000-0000-000000000000}"/>
            </ac:spMkLst>
          </pc:spChg>
        </pc:sldLayoutChg>
        <pc:sldLayoutChg chg="modSp">
          <pc:chgData name="Will Allen" userId="c20059755f0b238e" providerId="LiveId" clId="{D8CA761A-4E6E-4E81-B192-2A501FF017C2}" dt="2018-07-16T03:47:42.282" v="0"/>
          <pc:sldLayoutMkLst>
            <pc:docMk/>
            <pc:sldMasterMk cId="1928189300" sldId="2147484067"/>
            <pc:sldLayoutMk cId="1665331232" sldId="2147484136"/>
          </pc:sldLayoutMkLst>
          <pc:spChg chg="mod">
            <ac:chgData name="Will Allen" userId="c20059755f0b238e" providerId="LiveId" clId="{D8CA761A-4E6E-4E81-B192-2A501FF017C2}" dt="2018-07-16T03:47:42.282" v="0"/>
            <ac:spMkLst>
              <pc:docMk/>
              <pc:sldMasterMk cId="1928189300" sldId="2147484067"/>
              <pc:sldLayoutMk cId="1665331232" sldId="2147484136"/>
              <ac:spMk id="15" creationId="{00000000-0000-0000-0000-000000000000}"/>
            </ac:spMkLst>
          </pc:spChg>
          <pc:spChg chg="mod">
            <ac:chgData name="Will Allen" userId="c20059755f0b238e" providerId="LiveId" clId="{D8CA761A-4E6E-4E81-B192-2A501FF017C2}" dt="2018-07-16T03:47:42.282" v="0"/>
            <ac:spMkLst>
              <pc:docMk/>
              <pc:sldMasterMk cId="1928189300" sldId="2147484067"/>
              <pc:sldLayoutMk cId="1665331232" sldId="2147484136"/>
              <ac:spMk id="16" creationId="{00000000-0000-0000-0000-000000000000}"/>
            </ac:spMkLst>
          </pc:spChg>
        </pc:sldLayoutChg>
        <pc:sldLayoutChg chg="modSp">
          <pc:chgData name="Will Allen" userId="c20059755f0b238e" providerId="LiveId" clId="{D8CA761A-4E6E-4E81-B192-2A501FF017C2}" dt="2018-07-16T03:47:42.282" v="0"/>
          <pc:sldLayoutMkLst>
            <pc:docMk/>
            <pc:sldMasterMk cId="1928189300" sldId="2147484067"/>
            <pc:sldLayoutMk cId="398865780" sldId="2147484139"/>
          </pc:sldLayoutMkLst>
          <pc:spChg chg="mod">
            <ac:chgData name="Will Allen" userId="c20059755f0b238e" providerId="LiveId" clId="{D8CA761A-4E6E-4E81-B192-2A501FF017C2}" dt="2018-07-16T03:47:42.282" v="0"/>
            <ac:spMkLst>
              <pc:docMk/>
              <pc:sldMasterMk cId="1928189300" sldId="2147484067"/>
              <pc:sldLayoutMk cId="398865780" sldId="2147484139"/>
              <ac:spMk id="5" creationId="{00000000-0000-0000-0000-000000000000}"/>
            </ac:spMkLst>
          </pc:spChg>
        </pc:sldLayoutChg>
        <pc:sldLayoutChg chg="modSp">
          <pc:chgData name="Will Allen" userId="c20059755f0b238e" providerId="LiveId" clId="{D8CA761A-4E6E-4E81-B192-2A501FF017C2}" dt="2018-07-16T03:47:42.282" v="0"/>
          <pc:sldLayoutMkLst>
            <pc:docMk/>
            <pc:sldMasterMk cId="1928189300" sldId="2147484067"/>
            <pc:sldLayoutMk cId="578990015" sldId="2147484140"/>
          </pc:sldLayoutMkLst>
          <pc:spChg chg="mod">
            <ac:chgData name="Will Allen" userId="c20059755f0b238e" providerId="LiveId" clId="{D8CA761A-4E6E-4E81-B192-2A501FF017C2}" dt="2018-07-16T03:47:42.282" v="0"/>
            <ac:spMkLst>
              <pc:docMk/>
              <pc:sldMasterMk cId="1928189300" sldId="2147484067"/>
              <pc:sldLayoutMk cId="578990015" sldId="2147484140"/>
              <ac:spMk id="5" creationId="{00000000-0000-0000-0000-000000000000}"/>
            </ac:spMkLst>
          </pc:spChg>
        </pc:sldLayoutChg>
        <pc:sldLayoutChg chg="modSp">
          <pc:chgData name="Will Allen" userId="c20059755f0b238e" providerId="LiveId" clId="{D8CA761A-4E6E-4E81-B192-2A501FF017C2}" dt="2018-07-16T03:47:42.282" v="0"/>
          <pc:sldLayoutMkLst>
            <pc:docMk/>
            <pc:sldMasterMk cId="1928189300" sldId="2147484067"/>
            <pc:sldLayoutMk cId="1026574675" sldId="2147484143"/>
          </pc:sldLayoutMkLst>
          <pc:spChg chg="mod">
            <ac:chgData name="Will Allen" userId="c20059755f0b238e" providerId="LiveId" clId="{D8CA761A-4E6E-4E81-B192-2A501FF017C2}" dt="2018-07-16T03:47:42.282" v="0"/>
            <ac:spMkLst>
              <pc:docMk/>
              <pc:sldMasterMk cId="1928189300" sldId="2147484067"/>
              <pc:sldLayoutMk cId="1026574675" sldId="2147484143"/>
              <ac:spMk id="6" creationId="{00000000-0000-0000-0000-000000000000}"/>
            </ac:spMkLst>
          </pc:spChg>
        </pc:sldLayoutChg>
        <pc:sldLayoutChg chg="modSp">
          <pc:chgData name="Will Allen" userId="c20059755f0b238e" providerId="LiveId" clId="{D8CA761A-4E6E-4E81-B192-2A501FF017C2}" dt="2018-07-16T03:47:42.282" v="0"/>
          <pc:sldLayoutMkLst>
            <pc:docMk/>
            <pc:sldMasterMk cId="1928189300" sldId="2147484067"/>
            <pc:sldLayoutMk cId="1380978636" sldId="2147484154"/>
          </pc:sldLayoutMkLst>
          <pc:spChg chg="mod">
            <ac:chgData name="Will Allen" userId="c20059755f0b238e" providerId="LiveId" clId="{D8CA761A-4E6E-4E81-B192-2A501FF017C2}" dt="2018-07-16T03:47:42.282" v="0"/>
            <ac:spMkLst>
              <pc:docMk/>
              <pc:sldMasterMk cId="1928189300" sldId="2147484067"/>
              <pc:sldLayoutMk cId="1380978636" sldId="2147484154"/>
              <ac:spMk id="20" creationId="{00000000-0000-0000-0000-000000000000}"/>
            </ac:spMkLst>
          </pc:spChg>
          <pc:spChg chg="mod">
            <ac:chgData name="Will Allen" userId="c20059755f0b238e" providerId="LiveId" clId="{D8CA761A-4E6E-4E81-B192-2A501FF017C2}" dt="2018-07-16T03:47:42.282" v="0"/>
            <ac:spMkLst>
              <pc:docMk/>
              <pc:sldMasterMk cId="1928189300" sldId="2147484067"/>
              <pc:sldLayoutMk cId="1380978636" sldId="2147484154"/>
              <ac:spMk id="21" creationId="{00000000-0000-0000-0000-000000000000}"/>
            </ac:spMkLst>
          </pc:spChg>
          <pc:spChg chg="mod">
            <ac:chgData name="Will Allen" userId="c20059755f0b238e" providerId="LiveId" clId="{D8CA761A-4E6E-4E81-B192-2A501FF017C2}" dt="2018-07-16T03:47:42.282" v="0"/>
            <ac:spMkLst>
              <pc:docMk/>
              <pc:sldMasterMk cId="1928189300" sldId="2147484067"/>
              <pc:sldLayoutMk cId="1380978636" sldId="2147484154"/>
              <ac:spMk id="22" creationId="{00000000-0000-0000-0000-000000000000}"/>
            </ac:spMkLst>
          </pc:spChg>
        </pc:sldLayoutChg>
        <pc:sldLayoutChg chg="modSp">
          <pc:chgData name="Will Allen" userId="c20059755f0b238e" providerId="LiveId" clId="{D8CA761A-4E6E-4E81-B192-2A501FF017C2}" dt="2018-07-16T03:47:42.282" v="0"/>
          <pc:sldLayoutMkLst>
            <pc:docMk/>
            <pc:sldMasterMk cId="1928189300" sldId="2147484067"/>
            <pc:sldLayoutMk cId="1882433904" sldId="2147484159"/>
          </pc:sldLayoutMkLst>
          <pc:spChg chg="mod">
            <ac:chgData name="Will Allen" userId="c20059755f0b238e" providerId="LiveId" clId="{D8CA761A-4E6E-4E81-B192-2A501FF017C2}" dt="2018-07-16T03:47:42.282" v="0"/>
            <ac:spMkLst>
              <pc:docMk/>
              <pc:sldMasterMk cId="1928189300" sldId="2147484067"/>
              <pc:sldLayoutMk cId="1882433904" sldId="2147484159"/>
              <ac:spMk id="5" creationId="{00000000-0000-0000-0000-000000000000}"/>
            </ac:spMkLst>
          </pc:spChg>
        </pc:sldLayoutChg>
        <pc:sldLayoutChg chg="modSp">
          <pc:chgData name="Will Allen" userId="c20059755f0b238e" providerId="LiveId" clId="{D8CA761A-4E6E-4E81-B192-2A501FF017C2}" dt="2018-07-16T03:47:42.282" v="0"/>
          <pc:sldLayoutMkLst>
            <pc:docMk/>
            <pc:sldMasterMk cId="1928189300" sldId="2147484067"/>
            <pc:sldLayoutMk cId="1285452340" sldId="2147484160"/>
          </pc:sldLayoutMkLst>
          <pc:spChg chg="mod">
            <ac:chgData name="Will Allen" userId="c20059755f0b238e" providerId="LiveId" clId="{D8CA761A-4E6E-4E81-B192-2A501FF017C2}" dt="2018-07-16T03:47:42.282" v="0"/>
            <ac:spMkLst>
              <pc:docMk/>
              <pc:sldMasterMk cId="1928189300" sldId="2147484067"/>
              <pc:sldLayoutMk cId="1285452340" sldId="2147484160"/>
              <ac:spMk id="9" creationId="{00000000-0000-0000-0000-000000000000}"/>
            </ac:spMkLst>
          </pc:spChg>
          <pc:spChg chg="mod">
            <ac:chgData name="Will Allen" userId="c20059755f0b238e" providerId="LiveId" clId="{D8CA761A-4E6E-4E81-B192-2A501FF017C2}" dt="2018-07-16T03:47:42.282" v="0"/>
            <ac:spMkLst>
              <pc:docMk/>
              <pc:sldMasterMk cId="1928189300" sldId="2147484067"/>
              <pc:sldLayoutMk cId="1285452340" sldId="2147484160"/>
              <ac:spMk id="10" creationId="{00000000-0000-0000-0000-000000000000}"/>
            </ac:spMkLst>
          </pc:spChg>
          <pc:spChg chg="mod">
            <ac:chgData name="Will Allen" userId="c20059755f0b238e" providerId="LiveId" clId="{D8CA761A-4E6E-4E81-B192-2A501FF017C2}" dt="2018-07-16T03:47:42.282" v="0"/>
            <ac:spMkLst>
              <pc:docMk/>
              <pc:sldMasterMk cId="1928189300" sldId="2147484067"/>
              <pc:sldLayoutMk cId="1285452340" sldId="2147484160"/>
              <ac:spMk id="20" creationId="{00000000-0000-0000-0000-000000000000}"/>
            </ac:spMkLst>
          </pc:spChg>
        </pc:sldLayoutChg>
        <pc:sldLayoutChg chg="modSp">
          <pc:chgData name="Will Allen" userId="c20059755f0b238e" providerId="LiveId" clId="{D8CA761A-4E6E-4E81-B192-2A501FF017C2}" dt="2018-07-16T03:47:42.282" v="0"/>
          <pc:sldLayoutMkLst>
            <pc:docMk/>
            <pc:sldMasterMk cId="1928189300" sldId="2147484067"/>
            <pc:sldLayoutMk cId="1142588857" sldId="2147484161"/>
          </pc:sldLayoutMkLst>
          <pc:spChg chg="mod">
            <ac:chgData name="Will Allen" userId="c20059755f0b238e" providerId="LiveId" clId="{D8CA761A-4E6E-4E81-B192-2A501FF017C2}" dt="2018-07-16T03:47:42.282" v="0"/>
            <ac:spMkLst>
              <pc:docMk/>
              <pc:sldMasterMk cId="1928189300" sldId="2147484067"/>
              <pc:sldLayoutMk cId="1142588857" sldId="2147484161"/>
              <ac:spMk id="8" creationId="{00000000-0000-0000-0000-000000000000}"/>
            </ac:spMkLst>
          </pc:spChg>
          <pc:spChg chg="mod">
            <ac:chgData name="Will Allen" userId="c20059755f0b238e" providerId="LiveId" clId="{D8CA761A-4E6E-4E81-B192-2A501FF017C2}" dt="2018-07-16T03:47:42.282" v="0"/>
            <ac:spMkLst>
              <pc:docMk/>
              <pc:sldMasterMk cId="1928189300" sldId="2147484067"/>
              <pc:sldLayoutMk cId="1142588857" sldId="2147484161"/>
              <ac:spMk id="9" creationId="{00000000-0000-0000-0000-000000000000}"/>
            </ac:spMkLst>
          </pc:spChg>
        </pc:sldLayoutChg>
        <pc:sldLayoutChg chg="modSp">
          <pc:chgData name="Will Allen" userId="c20059755f0b238e" providerId="LiveId" clId="{D8CA761A-4E6E-4E81-B192-2A501FF017C2}" dt="2018-07-16T03:47:42.282" v="0"/>
          <pc:sldLayoutMkLst>
            <pc:docMk/>
            <pc:sldMasterMk cId="1928189300" sldId="2147484067"/>
            <pc:sldLayoutMk cId="1691301996" sldId="2147484162"/>
          </pc:sldLayoutMkLst>
          <pc:spChg chg="mod">
            <ac:chgData name="Will Allen" userId="c20059755f0b238e" providerId="LiveId" clId="{D8CA761A-4E6E-4E81-B192-2A501FF017C2}" dt="2018-07-16T03:47:42.282" v="0"/>
            <ac:spMkLst>
              <pc:docMk/>
              <pc:sldMasterMk cId="1928189300" sldId="2147484067"/>
              <pc:sldLayoutMk cId="1691301996" sldId="2147484162"/>
              <ac:spMk id="20" creationId="{00000000-0000-0000-0000-000000000000}"/>
            </ac:spMkLst>
          </pc:spChg>
          <pc:spChg chg="mod">
            <ac:chgData name="Will Allen" userId="c20059755f0b238e" providerId="LiveId" clId="{D8CA761A-4E6E-4E81-B192-2A501FF017C2}" dt="2018-07-16T03:47:42.282" v="0"/>
            <ac:spMkLst>
              <pc:docMk/>
              <pc:sldMasterMk cId="1928189300" sldId="2147484067"/>
              <pc:sldLayoutMk cId="1691301996" sldId="2147484162"/>
              <ac:spMk id="21" creationId="{00000000-0000-0000-0000-000000000000}"/>
            </ac:spMkLst>
          </pc:spChg>
          <pc:spChg chg="mod">
            <ac:chgData name="Will Allen" userId="c20059755f0b238e" providerId="LiveId" clId="{D8CA761A-4E6E-4E81-B192-2A501FF017C2}" dt="2018-07-16T03:47:42.282" v="0"/>
            <ac:spMkLst>
              <pc:docMk/>
              <pc:sldMasterMk cId="1928189300" sldId="2147484067"/>
              <pc:sldLayoutMk cId="1691301996" sldId="2147484162"/>
              <ac:spMk id="22" creationId="{00000000-0000-0000-0000-000000000000}"/>
            </ac:spMkLst>
          </pc:spChg>
        </pc:sldLayoutChg>
        <pc:sldLayoutChg chg="modSp">
          <pc:chgData name="Will Allen" userId="c20059755f0b238e" providerId="LiveId" clId="{D8CA761A-4E6E-4E81-B192-2A501FF017C2}" dt="2018-07-16T03:47:42.282" v="0"/>
          <pc:sldLayoutMkLst>
            <pc:docMk/>
            <pc:sldMasterMk cId="1928189300" sldId="2147484067"/>
            <pc:sldLayoutMk cId="1398150603" sldId="2147484163"/>
          </pc:sldLayoutMkLst>
          <pc:spChg chg="mod">
            <ac:chgData name="Will Allen" userId="c20059755f0b238e" providerId="LiveId" clId="{D8CA761A-4E6E-4E81-B192-2A501FF017C2}" dt="2018-07-16T03:47:42.282" v="0"/>
            <ac:spMkLst>
              <pc:docMk/>
              <pc:sldMasterMk cId="1928189300" sldId="2147484067"/>
              <pc:sldLayoutMk cId="1398150603" sldId="2147484163"/>
              <ac:spMk id="6" creationId="{00000000-0000-0000-0000-000000000000}"/>
            </ac:spMkLst>
          </pc:spChg>
        </pc:sldLayoutChg>
        <pc:sldLayoutChg chg="modSp">
          <pc:chgData name="Will Allen" userId="c20059755f0b238e" providerId="LiveId" clId="{D8CA761A-4E6E-4E81-B192-2A501FF017C2}" dt="2018-07-16T03:47:42.282" v="0"/>
          <pc:sldLayoutMkLst>
            <pc:docMk/>
            <pc:sldMasterMk cId="1928189300" sldId="2147484067"/>
            <pc:sldLayoutMk cId="4229434769" sldId="2147484183"/>
          </pc:sldLayoutMkLst>
          <pc:spChg chg="mod">
            <ac:chgData name="Will Allen" userId="c20059755f0b238e" providerId="LiveId" clId="{D8CA761A-4E6E-4E81-B192-2A501FF017C2}" dt="2018-07-16T03:47:42.282" v="0"/>
            <ac:spMkLst>
              <pc:docMk/>
              <pc:sldMasterMk cId="1928189300" sldId="2147484067"/>
              <pc:sldLayoutMk cId="4229434769" sldId="2147484183"/>
              <ac:spMk id="5" creationId="{2C421BB7-B370-C544-A89B-8E77AF50673B}"/>
            </ac:spMkLst>
          </pc:spChg>
        </pc:sldLayoutChg>
        <pc:sldLayoutChg chg="modSp">
          <pc:chgData name="Will Allen" userId="c20059755f0b238e" providerId="LiveId" clId="{D8CA761A-4E6E-4E81-B192-2A501FF017C2}" dt="2018-07-16T03:47:42.282" v="0"/>
          <pc:sldLayoutMkLst>
            <pc:docMk/>
            <pc:sldMasterMk cId="1928189300" sldId="2147484067"/>
            <pc:sldLayoutMk cId="2581692536" sldId="2147484184"/>
          </pc:sldLayoutMkLst>
          <pc:spChg chg="mod">
            <ac:chgData name="Will Allen" userId="c20059755f0b238e" providerId="LiveId" clId="{D8CA761A-4E6E-4E81-B192-2A501FF017C2}" dt="2018-07-16T03:47:42.282" v="0"/>
            <ac:spMkLst>
              <pc:docMk/>
              <pc:sldMasterMk cId="1928189300" sldId="2147484067"/>
              <pc:sldLayoutMk cId="2581692536" sldId="2147484184"/>
              <ac:spMk id="3" creationId="{390E586A-79D9-3D48-B8BB-A052ED97D5AA}"/>
            </ac:spMkLst>
          </pc:spChg>
        </pc:sldLayoutChg>
        <pc:sldLayoutChg chg="modSp">
          <pc:chgData name="Will Allen" userId="c20059755f0b238e" providerId="LiveId" clId="{D8CA761A-4E6E-4E81-B192-2A501FF017C2}" dt="2018-07-16T03:47:42.282" v="0"/>
          <pc:sldLayoutMkLst>
            <pc:docMk/>
            <pc:sldMasterMk cId="1928189300" sldId="2147484067"/>
            <pc:sldLayoutMk cId="2926094157" sldId="2147484185"/>
          </pc:sldLayoutMkLst>
          <pc:spChg chg="mod">
            <ac:chgData name="Will Allen" userId="c20059755f0b238e" providerId="LiveId" clId="{D8CA761A-4E6E-4E81-B192-2A501FF017C2}" dt="2018-07-16T03:47:42.282" v="0"/>
            <ac:spMkLst>
              <pc:docMk/>
              <pc:sldMasterMk cId="1928189300" sldId="2147484067"/>
              <pc:sldLayoutMk cId="2926094157" sldId="2147484185"/>
              <ac:spMk id="3" creationId="{390E586A-79D9-3D48-B8BB-A052ED97D5AA}"/>
            </ac:spMkLst>
          </pc:spChg>
        </pc:sldLayoutChg>
        <pc:sldLayoutChg chg="modSp">
          <pc:chgData name="Will Allen" userId="c20059755f0b238e" providerId="LiveId" clId="{D8CA761A-4E6E-4E81-B192-2A501FF017C2}" dt="2018-07-16T03:47:42.282" v="0"/>
          <pc:sldLayoutMkLst>
            <pc:docMk/>
            <pc:sldMasterMk cId="1928189300" sldId="2147484067"/>
            <pc:sldLayoutMk cId="552722064" sldId="2147484186"/>
          </pc:sldLayoutMkLst>
          <pc:spChg chg="mod">
            <ac:chgData name="Will Allen" userId="c20059755f0b238e" providerId="LiveId" clId="{D8CA761A-4E6E-4E81-B192-2A501FF017C2}" dt="2018-07-16T03:47:42.282" v="0"/>
            <ac:spMkLst>
              <pc:docMk/>
              <pc:sldMasterMk cId="1928189300" sldId="2147484067"/>
              <pc:sldLayoutMk cId="552722064" sldId="2147484186"/>
              <ac:spMk id="3" creationId="{390E586A-79D9-3D48-B8BB-A052ED97D5AA}"/>
            </ac:spMkLst>
          </pc:spChg>
          <pc:spChg chg="mod">
            <ac:chgData name="Will Allen" userId="c20059755f0b238e" providerId="LiveId" clId="{D8CA761A-4E6E-4E81-B192-2A501FF017C2}" dt="2018-07-16T03:47:42.282" v="0"/>
            <ac:spMkLst>
              <pc:docMk/>
              <pc:sldMasterMk cId="1928189300" sldId="2147484067"/>
              <pc:sldLayoutMk cId="552722064" sldId="2147484186"/>
              <ac:spMk id="6" creationId="{002CE6E4-B0F3-F244-B4F2-4C12EFCEA31D}"/>
            </ac:spMkLst>
          </pc:spChg>
        </pc:sldLayoutChg>
        <pc:sldLayoutChg chg="modSp">
          <pc:chgData name="Will Allen" userId="c20059755f0b238e" providerId="LiveId" clId="{D8CA761A-4E6E-4E81-B192-2A501FF017C2}" dt="2018-07-16T03:47:42.282" v="0"/>
          <pc:sldLayoutMkLst>
            <pc:docMk/>
            <pc:sldMasterMk cId="1928189300" sldId="2147484067"/>
            <pc:sldLayoutMk cId="2465526851" sldId="2147484187"/>
          </pc:sldLayoutMkLst>
          <pc:spChg chg="mod">
            <ac:chgData name="Will Allen" userId="c20059755f0b238e" providerId="LiveId" clId="{D8CA761A-4E6E-4E81-B192-2A501FF017C2}" dt="2018-07-16T03:47:42.282" v="0"/>
            <ac:spMkLst>
              <pc:docMk/>
              <pc:sldMasterMk cId="1928189300" sldId="2147484067"/>
              <pc:sldLayoutMk cId="2465526851" sldId="2147484187"/>
              <ac:spMk id="6" creationId="{002CE6E4-B0F3-F244-B4F2-4C12EFCEA31D}"/>
            </ac:spMkLst>
          </pc:spChg>
        </pc:sldLayoutChg>
        <pc:sldLayoutChg chg="modSp">
          <pc:chgData name="Will Allen" userId="c20059755f0b238e" providerId="LiveId" clId="{D8CA761A-4E6E-4E81-B192-2A501FF017C2}" dt="2018-07-16T03:47:42.282" v="0"/>
          <pc:sldLayoutMkLst>
            <pc:docMk/>
            <pc:sldMasterMk cId="1928189300" sldId="2147484067"/>
            <pc:sldLayoutMk cId="2024753002" sldId="2147484188"/>
          </pc:sldLayoutMkLst>
          <pc:spChg chg="mod">
            <ac:chgData name="Will Allen" userId="c20059755f0b238e" providerId="LiveId" clId="{D8CA761A-4E6E-4E81-B192-2A501FF017C2}" dt="2018-07-16T03:47:42.282" v="0"/>
            <ac:spMkLst>
              <pc:docMk/>
              <pc:sldMasterMk cId="1928189300" sldId="2147484067"/>
              <pc:sldLayoutMk cId="2024753002" sldId="2147484188"/>
              <ac:spMk id="6" creationId="{002CE6E4-B0F3-F244-B4F2-4C12EFCEA31D}"/>
            </ac:spMkLst>
          </pc:spChg>
        </pc:sldLayoutChg>
        <pc:sldLayoutChg chg="modSp">
          <pc:chgData name="Will Allen" userId="c20059755f0b238e" providerId="LiveId" clId="{D8CA761A-4E6E-4E81-B192-2A501FF017C2}" dt="2018-07-16T03:47:42.282" v="0"/>
          <pc:sldLayoutMkLst>
            <pc:docMk/>
            <pc:sldMasterMk cId="1928189300" sldId="2147484067"/>
            <pc:sldLayoutMk cId="3150377064" sldId="2147484189"/>
          </pc:sldLayoutMkLst>
          <pc:spChg chg="mod">
            <ac:chgData name="Will Allen" userId="c20059755f0b238e" providerId="LiveId" clId="{D8CA761A-4E6E-4E81-B192-2A501FF017C2}" dt="2018-07-16T03:47:42.282" v="0"/>
            <ac:spMkLst>
              <pc:docMk/>
              <pc:sldMasterMk cId="1928189300" sldId="2147484067"/>
              <pc:sldLayoutMk cId="3150377064" sldId="2147484189"/>
              <ac:spMk id="6" creationId="{002CE6E4-B0F3-F244-B4F2-4C12EFCEA31D}"/>
            </ac:spMkLst>
          </pc:spChg>
        </pc:sldLayoutChg>
        <pc:sldLayoutChg chg="modSp">
          <pc:chgData name="Will Allen" userId="c20059755f0b238e" providerId="LiveId" clId="{D8CA761A-4E6E-4E81-B192-2A501FF017C2}" dt="2018-07-16T03:47:42.282" v="0"/>
          <pc:sldLayoutMkLst>
            <pc:docMk/>
            <pc:sldMasterMk cId="1928189300" sldId="2147484067"/>
            <pc:sldLayoutMk cId="1739235999" sldId="2147484190"/>
          </pc:sldLayoutMkLst>
          <pc:spChg chg="mod">
            <ac:chgData name="Will Allen" userId="c20059755f0b238e" providerId="LiveId" clId="{D8CA761A-4E6E-4E81-B192-2A501FF017C2}" dt="2018-07-16T03:47:42.282" v="0"/>
            <ac:spMkLst>
              <pc:docMk/>
              <pc:sldMasterMk cId="1928189300" sldId="2147484067"/>
              <pc:sldLayoutMk cId="1739235999" sldId="2147484190"/>
              <ac:spMk id="6" creationId="{002CE6E4-B0F3-F244-B4F2-4C12EFCEA31D}"/>
            </ac:spMkLst>
          </pc:spChg>
        </pc:sldLayoutChg>
        <pc:sldLayoutChg chg="modSp">
          <pc:chgData name="Will Allen" userId="c20059755f0b238e" providerId="LiveId" clId="{D8CA761A-4E6E-4E81-B192-2A501FF017C2}" dt="2018-07-16T03:47:42.282" v="0"/>
          <pc:sldLayoutMkLst>
            <pc:docMk/>
            <pc:sldMasterMk cId="1928189300" sldId="2147484067"/>
            <pc:sldLayoutMk cId="913170779" sldId="2147484191"/>
          </pc:sldLayoutMkLst>
          <pc:spChg chg="mod">
            <ac:chgData name="Will Allen" userId="c20059755f0b238e" providerId="LiveId" clId="{D8CA761A-4E6E-4E81-B192-2A501FF017C2}" dt="2018-07-16T03:47:42.282" v="0"/>
            <ac:spMkLst>
              <pc:docMk/>
              <pc:sldMasterMk cId="1928189300" sldId="2147484067"/>
              <pc:sldLayoutMk cId="913170779" sldId="2147484191"/>
              <ac:spMk id="6" creationId="{002CE6E4-B0F3-F244-B4F2-4C12EFCEA31D}"/>
            </ac:spMkLst>
          </pc:spChg>
        </pc:sldLayoutChg>
        <pc:sldLayoutChg chg="modSp">
          <pc:chgData name="Will Allen" userId="c20059755f0b238e" providerId="LiveId" clId="{D8CA761A-4E6E-4E81-B192-2A501FF017C2}" dt="2018-07-16T03:47:42.282" v="0"/>
          <pc:sldLayoutMkLst>
            <pc:docMk/>
            <pc:sldMasterMk cId="1928189300" sldId="2147484067"/>
            <pc:sldLayoutMk cId="111609175" sldId="2147484192"/>
          </pc:sldLayoutMkLst>
          <pc:spChg chg="mod">
            <ac:chgData name="Will Allen" userId="c20059755f0b238e" providerId="LiveId" clId="{D8CA761A-4E6E-4E81-B192-2A501FF017C2}" dt="2018-07-16T03:47:42.282" v="0"/>
            <ac:spMkLst>
              <pc:docMk/>
              <pc:sldMasterMk cId="1928189300" sldId="2147484067"/>
              <pc:sldLayoutMk cId="111609175" sldId="2147484192"/>
              <ac:spMk id="6" creationId="{002CE6E4-B0F3-F244-B4F2-4C12EFCEA31D}"/>
            </ac:spMkLst>
          </pc:spChg>
        </pc:sldLayoutChg>
        <pc:sldLayoutChg chg="modSp">
          <pc:chgData name="Will Allen" userId="c20059755f0b238e" providerId="LiveId" clId="{D8CA761A-4E6E-4E81-B192-2A501FF017C2}" dt="2018-07-16T03:47:42.282" v="0"/>
          <pc:sldLayoutMkLst>
            <pc:docMk/>
            <pc:sldMasterMk cId="1928189300" sldId="2147484067"/>
            <pc:sldLayoutMk cId="539949517" sldId="2147484193"/>
          </pc:sldLayoutMkLst>
          <pc:spChg chg="mod">
            <ac:chgData name="Will Allen" userId="c20059755f0b238e" providerId="LiveId" clId="{D8CA761A-4E6E-4E81-B192-2A501FF017C2}" dt="2018-07-16T03:47:42.282" v="0"/>
            <ac:spMkLst>
              <pc:docMk/>
              <pc:sldMasterMk cId="1928189300" sldId="2147484067"/>
              <pc:sldLayoutMk cId="539949517" sldId="2147484193"/>
              <ac:spMk id="5" creationId="{FF87AB42-D960-E545-8328-EF31671C322D}"/>
            </ac:spMkLst>
          </pc:spChg>
          <pc:spChg chg="mod">
            <ac:chgData name="Will Allen" userId="c20059755f0b238e" providerId="LiveId" clId="{D8CA761A-4E6E-4E81-B192-2A501FF017C2}" dt="2018-07-16T03:47:42.282" v="0"/>
            <ac:spMkLst>
              <pc:docMk/>
              <pc:sldMasterMk cId="1928189300" sldId="2147484067"/>
              <pc:sldLayoutMk cId="539949517" sldId="2147484193"/>
              <ac:spMk id="6" creationId="{002CE6E4-B0F3-F244-B4F2-4C12EFCEA31D}"/>
            </ac:spMkLst>
          </pc:spChg>
        </pc:sldLayoutChg>
        <pc:sldLayoutChg chg="modSp">
          <pc:chgData name="Will Allen" userId="c20059755f0b238e" providerId="LiveId" clId="{D8CA761A-4E6E-4E81-B192-2A501FF017C2}" dt="2018-07-16T03:47:42.282" v="0"/>
          <pc:sldLayoutMkLst>
            <pc:docMk/>
            <pc:sldMasterMk cId="1928189300" sldId="2147484067"/>
            <pc:sldLayoutMk cId="3201599799" sldId="2147484194"/>
          </pc:sldLayoutMkLst>
          <pc:spChg chg="mod">
            <ac:chgData name="Will Allen" userId="c20059755f0b238e" providerId="LiveId" clId="{D8CA761A-4E6E-4E81-B192-2A501FF017C2}" dt="2018-07-16T03:47:42.282" v="0"/>
            <ac:spMkLst>
              <pc:docMk/>
              <pc:sldMasterMk cId="1928189300" sldId="2147484067"/>
              <pc:sldLayoutMk cId="3201599799" sldId="2147484194"/>
              <ac:spMk id="5" creationId="{FF87AB42-D960-E545-8328-EF31671C322D}"/>
            </ac:spMkLst>
          </pc:spChg>
          <pc:spChg chg="mod">
            <ac:chgData name="Will Allen" userId="c20059755f0b238e" providerId="LiveId" clId="{D8CA761A-4E6E-4E81-B192-2A501FF017C2}" dt="2018-07-16T03:47:42.282" v="0"/>
            <ac:spMkLst>
              <pc:docMk/>
              <pc:sldMasterMk cId="1928189300" sldId="2147484067"/>
              <pc:sldLayoutMk cId="3201599799" sldId="2147484194"/>
              <ac:spMk id="6" creationId="{002CE6E4-B0F3-F244-B4F2-4C12EFCEA31D}"/>
            </ac:spMkLst>
          </pc:spChg>
        </pc:sldLayoutChg>
        <pc:sldLayoutChg chg="modSp">
          <pc:chgData name="Will Allen" userId="c20059755f0b238e" providerId="LiveId" clId="{D8CA761A-4E6E-4E81-B192-2A501FF017C2}" dt="2018-07-16T03:47:42.282" v="0"/>
          <pc:sldLayoutMkLst>
            <pc:docMk/>
            <pc:sldMasterMk cId="1928189300" sldId="2147484067"/>
            <pc:sldLayoutMk cId="595123959" sldId="2147484195"/>
          </pc:sldLayoutMkLst>
          <pc:spChg chg="mod">
            <ac:chgData name="Will Allen" userId="c20059755f0b238e" providerId="LiveId" clId="{D8CA761A-4E6E-4E81-B192-2A501FF017C2}" dt="2018-07-16T03:47:42.282" v="0"/>
            <ac:spMkLst>
              <pc:docMk/>
              <pc:sldMasterMk cId="1928189300" sldId="2147484067"/>
              <pc:sldLayoutMk cId="595123959" sldId="2147484195"/>
              <ac:spMk id="5" creationId="{FF87AB42-D960-E545-8328-EF31671C322D}"/>
            </ac:spMkLst>
          </pc:spChg>
        </pc:sldLayoutChg>
        <pc:sldLayoutChg chg="modSp">
          <pc:chgData name="Will Allen" userId="c20059755f0b238e" providerId="LiveId" clId="{D8CA761A-4E6E-4E81-B192-2A501FF017C2}" dt="2018-07-16T03:47:42.282" v="0"/>
          <pc:sldLayoutMkLst>
            <pc:docMk/>
            <pc:sldMasterMk cId="1928189300" sldId="2147484067"/>
            <pc:sldLayoutMk cId="1654035775" sldId="2147484196"/>
          </pc:sldLayoutMkLst>
          <pc:spChg chg="mod">
            <ac:chgData name="Will Allen" userId="c20059755f0b238e" providerId="LiveId" clId="{D8CA761A-4E6E-4E81-B192-2A501FF017C2}" dt="2018-07-16T03:47:42.282" v="0"/>
            <ac:spMkLst>
              <pc:docMk/>
              <pc:sldMasterMk cId="1928189300" sldId="2147484067"/>
              <pc:sldLayoutMk cId="1654035775" sldId="2147484196"/>
              <ac:spMk id="5" creationId="{FF87AB42-D960-E545-8328-EF31671C322D}"/>
            </ac:spMkLst>
          </pc:spChg>
        </pc:sldLayoutChg>
        <pc:sldLayoutChg chg="modSp">
          <pc:chgData name="Will Allen" userId="c20059755f0b238e" providerId="LiveId" clId="{D8CA761A-4E6E-4E81-B192-2A501FF017C2}" dt="2018-07-16T03:47:42.282" v="0"/>
          <pc:sldLayoutMkLst>
            <pc:docMk/>
            <pc:sldMasterMk cId="1928189300" sldId="2147484067"/>
            <pc:sldLayoutMk cId="2931804725" sldId="2147484197"/>
          </pc:sldLayoutMkLst>
          <pc:spChg chg="mod">
            <ac:chgData name="Will Allen" userId="c20059755f0b238e" providerId="LiveId" clId="{D8CA761A-4E6E-4E81-B192-2A501FF017C2}" dt="2018-07-16T03:47:42.282" v="0"/>
            <ac:spMkLst>
              <pc:docMk/>
              <pc:sldMasterMk cId="1928189300" sldId="2147484067"/>
              <pc:sldLayoutMk cId="2931804725" sldId="2147484197"/>
              <ac:spMk id="5" creationId="{FF87AB42-D960-E545-8328-EF31671C322D}"/>
            </ac:spMkLst>
          </pc:spChg>
          <pc:spChg chg="mod">
            <ac:chgData name="Will Allen" userId="c20059755f0b238e" providerId="LiveId" clId="{D8CA761A-4E6E-4E81-B192-2A501FF017C2}" dt="2018-07-16T03:47:42.282" v="0"/>
            <ac:spMkLst>
              <pc:docMk/>
              <pc:sldMasterMk cId="1928189300" sldId="2147484067"/>
              <pc:sldLayoutMk cId="2931804725" sldId="2147484197"/>
              <ac:spMk id="7" creationId="{35DC31CE-2300-D54B-B0D1-4BBA2EA5B30B}"/>
            </ac:spMkLst>
          </pc:spChg>
          <pc:spChg chg="mod">
            <ac:chgData name="Will Allen" userId="c20059755f0b238e" providerId="LiveId" clId="{D8CA761A-4E6E-4E81-B192-2A501FF017C2}" dt="2018-07-16T03:47:42.282" v="0"/>
            <ac:spMkLst>
              <pc:docMk/>
              <pc:sldMasterMk cId="1928189300" sldId="2147484067"/>
              <pc:sldLayoutMk cId="2931804725" sldId="2147484197"/>
              <ac:spMk id="8" creationId="{4494F0A2-8605-A548-A7C0-7C19A101AD47}"/>
            </ac:spMkLst>
          </pc:spChg>
        </pc:sldLayoutChg>
        <pc:sldLayoutChg chg="modSp">
          <pc:chgData name="Will Allen" userId="c20059755f0b238e" providerId="LiveId" clId="{D8CA761A-4E6E-4E81-B192-2A501FF017C2}" dt="2018-07-16T03:47:42.282" v="0"/>
          <pc:sldLayoutMkLst>
            <pc:docMk/>
            <pc:sldMasterMk cId="1928189300" sldId="2147484067"/>
            <pc:sldLayoutMk cId="3703920881" sldId="2147484198"/>
          </pc:sldLayoutMkLst>
          <pc:spChg chg="mod">
            <ac:chgData name="Will Allen" userId="c20059755f0b238e" providerId="LiveId" clId="{D8CA761A-4E6E-4E81-B192-2A501FF017C2}" dt="2018-07-16T03:47:42.282" v="0"/>
            <ac:spMkLst>
              <pc:docMk/>
              <pc:sldMasterMk cId="1928189300" sldId="2147484067"/>
              <pc:sldLayoutMk cId="3703920881" sldId="2147484198"/>
              <ac:spMk id="5" creationId="{FF87AB42-D960-E545-8328-EF31671C322D}"/>
            </ac:spMkLst>
          </pc:spChg>
          <pc:spChg chg="mod">
            <ac:chgData name="Will Allen" userId="c20059755f0b238e" providerId="LiveId" clId="{D8CA761A-4E6E-4E81-B192-2A501FF017C2}" dt="2018-07-16T03:47:42.282" v="0"/>
            <ac:spMkLst>
              <pc:docMk/>
              <pc:sldMasterMk cId="1928189300" sldId="2147484067"/>
              <pc:sldLayoutMk cId="3703920881" sldId="2147484198"/>
              <ac:spMk id="12" creationId="{6E6BE5C4-08AE-0F46-80BE-2D23D57C5124}"/>
            </ac:spMkLst>
          </pc:spChg>
          <pc:spChg chg="mod">
            <ac:chgData name="Will Allen" userId="c20059755f0b238e" providerId="LiveId" clId="{D8CA761A-4E6E-4E81-B192-2A501FF017C2}" dt="2018-07-16T03:47:42.282" v="0"/>
            <ac:spMkLst>
              <pc:docMk/>
              <pc:sldMasterMk cId="1928189300" sldId="2147484067"/>
              <pc:sldLayoutMk cId="3703920881" sldId="2147484198"/>
              <ac:spMk id="13" creationId="{85C6CA46-EB91-CB42-B09E-91307672A7E1}"/>
            </ac:spMkLst>
          </pc:spChg>
        </pc:sldLayoutChg>
        <pc:sldLayoutChg chg="modSp">
          <pc:chgData name="Will Allen" userId="c20059755f0b238e" providerId="LiveId" clId="{D8CA761A-4E6E-4E81-B192-2A501FF017C2}" dt="2018-07-16T03:47:42.282" v="0"/>
          <pc:sldLayoutMkLst>
            <pc:docMk/>
            <pc:sldMasterMk cId="1928189300" sldId="2147484067"/>
            <pc:sldLayoutMk cId="431960862" sldId="2147484199"/>
          </pc:sldLayoutMkLst>
          <pc:spChg chg="mod">
            <ac:chgData name="Will Allen" userId="c20059755f0b238e" providerId="LiveId" clId="{D8CA761A-4E6E-4E81-B192-2A501FF017C2}" dt="2018-07-16T03:47:42.282" v="0"/>
            <ac:spMkLst>
              <pc:docMk/>
              <pc:sldMasterMk cId="1928189300" sldId="2147484067"/>
              <pc:sldLayoutMk cId="431960862" sldId="2147484199"/>
              <ac:spMk id="13" creationId="{85C6CA46-EB91-CB42-B09E-91307672A7E1}"/>
            </ac:spMkLst>
          </pc:spChg>
        </pc:sldLayoutChg>
        <pc:sldLayoutChg chg="modSp">
          <pc:chgData name="Will Allen" userId="c20059755f0b238e" providerId="LiveId" clId="{D8CA761A-4E6E-4E81-B192-2A501FF017C2}" dt="2018-07-16T03:47:42.282" v="0"/>
          <pc:sldLayoutMkLst>
            <pc:docMk/>
            <pc:sldMasterMk cId="1928189300" sldId="2147484067"/>
            <pc:sldLayoutMk cId="1880120871" sldId="2147484200"/>
          </pc:sldLayoutMkLst>
          <pc:spChg chg="mod">
            <ac:chgData name="Will Allen" userId="c20059755f0b238e" providerId="LiveId" clId="{D8CA761A-4E6E-4E81-B192-2A501FF017C2}" dt="2018-07-16T03:47:42.282" v="0"/>
            <ac:spMkLst>
              <pc:docMk/>
              <pc:sldMasterMk cId="1928189300" sldId="2147484067"/>
              <pc:sldLayoutMk cId="1880120871" sldId="2147484200"/>
              <ac:spMk id="13" creationId="{85C6CA46-EB91-CB42-B09E-91307672A7E1}"/>
            </ac:spMkLst>
          </pc:spChg>
        </pc:sldLayoutChg>
        <pc:sldLayoutChg chg="modSp">
          <pc:chgData name="Will Allen" userId="c20059755f0b238e" providerId="LiveId" clId="{D8CA761A-4E6E-4E81-B192-2A501FF017C2}" dt="2018-07-16T03:47:42.282" v="0"/>
          <pc:sldLayoutMkLst>
            <pc:docMk/>
            <pc:sldMasterMk cId="1928189300" sldId="2147484067"/>
            <pc:sldLayoutMk cId="3878322668" sldId="2147484201"/>
          </pc:sldLayoutMkLst>
          <pc:spChg chg="mod">
            <ac:chgData name="Will Allen" userId="c20059755f0b238e" providerId="LiveId" clId="{D8CA761A-4E6E-4E81-B192-2A501FF017C2}" dt="2018-07-16T03:47:42.282" v="0"/>
            <ac:spMkLst>
              <pc:docMk/>
              <pc:sldMasterMk cId="1928189300" sldId="2147484067"/>
              <pc:sldLayoutMk cId="3878322668" sldId="2147484201"/>
              <ac:spMk id="13" creationId="{85C6CA46-EB91-CB42-B09E-91307672A7E1}"/>
            </ac:spMkLst>
          </pc:spChg>
        </pc:sldLayoutChg>
        <pc:sldLayoutChg chg="modSp">
          <pc:chgData name="Will Allen" userId="c20059755f0b238e" providerId="LiveId" clId="{D8CA761A-4E6E-4E81-B192-2A501FF017C2}" dt="2018-07-16T03:47:42.282" v="0"/>
          <pc:sldLayoutMkLst>
            <pc:docMk/>
            <pc:sldMasterMk cId="1928189300" sldId="2147484067"/>
            <pc:sldLayoutMk cId="966935820" sldId="2147484202"/>
          </pc:sldLayoutMkLst>
          <pc:spChg chg="mod">
            <ac:chgData name="Will Allen" userId="c20059755f0b238e" providerId="LiveId" clId="{D8CA761A-4E6E-4E81-B192-2A501FF017C2}" dt="2018-07-16T03:47:42.282" v="0"/>
            <ac:spMkLst>
              <pc:docMk/>
              <pc:sldMasterMk cId="1928189300" sldId="2147484067"/>
              <pc:sldLayoutMk cId="966935820" sldId="2147484202"/>
              <ac:spMk id="13" creationId="{85C6CA46-EB91-CB42-B09E-91307672A7E1}"/>
            </ac:spMkLst>
          </pc:spChg>
        </pc:sldLayoutChg>
        <pc:sldLayoutChg chg="modSp">
          <pc:chgData name="Will Allen" userId="c20059755f0b238e" providerId="LiveId" clId="{D8CA761A-4E6E-4E81-B192-2A501FF017C2}" dt="2018-07-16T03:47:42.282" v="0"/>
          <pc:sldLayoutMkLst>
            <pc:docMk/>
            <pc:sldMasterMk cId="1928189300" sldId="2147484067"/>
            <pc:sldLayoutMk cId="1551239270" sldId="2147484203"/>
          </pc:sldLayoutMkLst>
          <pc:spChg chg="mod">
            <ac:chgData name="Will Allen" userId="c20059755f0b238e" providerId="LiveId" clId="{D8CA761A-4E6E-4E81-B192-2A501FF017C2}" dt="2018-07-16T03:47:42.282" v="0"/>
            <ac:spMkLst>
              <pc:docMk/>
              <pc:sldMasterMk cId="1928189300" sldId="2147484067"/>
              <pc:sldLayoutMk cId="1551239270" sldId="2147484203"/>
              <ac:spMk id="10" creationId="{B856F520-004E-664D-84EF-210308734398}"/>
            </ac:spMkLst>
          </pc:spChg>
          <pc:spChg chg="mod">
            <ac:chgData name="Will Allen" userId="c20059755f0b238e" providerId="LiveId" clId="{D8CA761A-4E6E-4E81-B192-2A501FF017C2}" dt="2018-07-16T03:47:42.282" v="0"/>
            <ac:spMkLst>
              <pc:docMk/>
              <pc:sldMasterMk cId="1928189300" sldId="2147484067"/>
              <pc:sldLayoutMk cId="1551239270" sldId="2147484203"/>
              <ac:spMk id="11" creationId="{C52D665B-A1A7-C745-A5A9-B9BD241E2301}"/>
            </ac:spMkLst>
          </pc:spChg>
          <pc:spChg chg="mod">
            <ac:chgData name="Will Allen" userId="c20059755f0b238e" providerId="LiveId" clId="{D8CA761A-4E6E-4E81-B192-2A501FF017C2}" dt="2018-07-16T03:47:42.282" v="0"/>
            <ac:spMkLst>
              <pc:docMk/>
              <pc:sldMasterMk cId="1928189300" sldId="2147484067"/>
              <pc:sldLayoutMk cId="1551239270" sldId="2147484203"/>
              <ac:spMk id="12" creationId="{FF910A61-3152-0C46-8544-BAAE67FD1395}"/>
            </ac:spMkLst>
          </pc:spChg>
          <pc:spChg chg="mod">
            <ac:chgData name="Will Allen" userId="c20059755f0b238e" providerId="LiveId" clId="{D8CA761A-4E6E-4E81-B192-2A501FF017C2}" dt="2018-07-16T03:47:42.282" v="0"/>
            <ac:spMkLst>
              <pc:docMk/>
              <pc:sldMasterMk cId="1928189300" sldId="2147484067"/>
              <pc:sldLayoutMk cId="1551239270" sldId="2147484203"/>
              <ac:spMk id="13" creationId="{A7288BDD-B3D6-334C-92D7-067FEF0E093A}"/>
            </ac:spMkLst>
          </pc:spChg>
        </pc:sldLayoutChg>
        <pc:sldLayoutChg chg="modSp">
          <pc:chgData name="Will Allen" userId="c20059755f0b238e" providerId="LiveId" clId="{D8CA761A-4E6E-4E81-B192-2A501FF017C2}" dt="2018-07-16T03:47:42.282" v="0"/>
          <pc:sldLayoutMkLst>
            <pc:docMk/>
            <pc:sldMasterMk cId="1928189300" sldId="2147484067"/>
            <pc:sldLayoutMk cId="3806604801" sldId="2147484204"/>
          </pc:sldLayoutMkLst>
          <pc:spChg chg="mod">
            <ac:chgData name="Will Allen" userId="c20059755f0b238e" providerId="LiveId" clId="{D8CA761A-4E6E-4E81-B192-2A501FF017C2}" dt="2018-07-16T03:47:42.282" v="0"/>
            <ac:spMkLst>
              <pc:docMk/>
              <pc:sldMasterMk cId="1928189300" sldId="2147484067"/>
              <pc:sldLayoutMk cId="3806604801" sldId="2147484204"/>
              <ac:spMk id="11" creationId="{B78A07E5-6EA3-1544-8D08-6BECE3E909B4}"/>
            </ac:spMkLst>
          </pc:spChg>
          <pc:spChg chg="mod">
            <ac:chgData name="Will Allen" userId="c20059755f0b238e" providerId="LiveId" clId="{D8CA761A-4E6E-4E81-B192-2A501FF017C2}" dt="2018-07-16T03:47:42.282" v="0"/>
            <ac:spMkLst>
              <pc:docMk/>
              <pc:sldMasterMk cId="1928189300" sldId="2147484067"/>
              <pc:sldLayoutMk cId="3806604801" sldId="2147484204"/>
              <ac:spMk id="12" creationId="{F3BA076B-FA05-B646-84E0-260FF7F9F334}"/>
            </ac:spMkLst>
          </pc:spChg>
          <pc:spChg chg="mod">
            <ac:chgData name="Will Allen" userId="c20059755f0b238e" providerId="LiveId" clId="{D8CA761A-4E6E-4E81-B192-2A501FF017C2}" dt="2018-07-16T03:47:42.282" v="0"/>
            <ac:spMkLst>
              <pc:docMk/>
              <pc:sldMasterMk cId="1928189300" sldId="2147484067"/>
              <pc:sldLayoutMk cId="3806604801" sldId="2147484204"/>
              <ac:spMk id="13" creationId="{4865BA8B-8B7C-EF45-ADB5-1908BCE153C7}"/>
            </ac:spMkLst>
          </pc:spChg>
          <pc:spChg chg="mod">
            <ac:chgData name="Will Allen" userId="c20059755f0b238e" providerId="LiveId" clId="{D8CA761A-4E6E-4E81-B192-2A501FF017C2}" dt="2018-07-16T03:47:42.282" v="0"/>
            <ac:spMkLst>
              <pc:docMk/>
              <pc:sldMasterMk cId="1928189300" sldId="2147484067"/>
              <pc:sldLayoutMk cId="3806604801" sldId="2147484204"/>
              <ac:spMk id="25" creationId="{00000000-0000-0000-0000-000000000000}"/>
            </ac:spMkLst>
          </pc:spChg>
        </pc:sldLayoutChg>
        <pc:sldLayoutChg chg="modSp">
          <pc:chgData name="Will Allen" userId="c20059755f0b238e" providerId="LiveId" clId="{D8CA761A-4E6E-4E81-B192-2A501FF017C2}" dt="2018-07-16T03:47:42.282" v="0"/>
          <pc:sldLayoutMkLst>
            <pc:docMk/>
            <pc:sldMasterMk cId="1928189300" sldId="2147484067"/>
            <pc:sldLayoutMk cId="408538593" sldId="2147484205"/>
          </pc:sldLayoutMkLst>
          <pc:spChg chg="mod">
            <ac:chgData name="Will Allen" userId="c20059755f0b238e" providerId="LiveId" clId="{D8CA761A-4E6E-4E81-B192-2A501FF017C2}" dt="2018-07-16T03:47:42.282" v="0"/>
            <ac:spMkLst>
              <pc:docMk/>
              <pc:sldMasterMk cId="1928189300" sldId="2147484067"/>
              <pc:sldLayoutMk cId="408538593" sldId="2147484205"/>
              <ac:spMk id="17" creationId="{634E4381-E628-C04F-9CE0-E88785B46155}"/>
            </ac:spMkLst>
          </pc:spChg>
          <pc:spChg chg="mod">
            <ac:chgData name="Will Allen" userId="c20059755f0b238e" providerId="LiveId" clId="{D8CA761A-4E6E-4E81-B192-2A501FF017C2}" dt="2018-07-16T03:47:42.282" v="0"/>
            <ac:spMkLst>
              <pc:docMk/>
              <pc:sldMasterMk cId="1928189300" sldId="2147484067"/>
              <pc:sldLayoutMk cId="408538593" sldId="2147484205"/>
              <ac:spMk id="18" creationId="{3902B3E8-B011-9F4D-89F6-030044FFD1E8}"/>
            </ac:spMkLst>
          </pc:spChg>
          <pc:spChg chg="mod">
            <ac:chgData name="Will Allen" userId="c20059755f0b238e" providerId="LiveId" clId="{D8CA761A-4E6E-4E81-B192-2A501FF017C2}" dt="2018-07-16T03:47:42.282" v="0"/>
            <ac:spMkLst>
              <pc:docMk/>
              <pc:sldMasterMk cId="1928189300" sldId="2147484067"/>
              <pc:sldLayoutMk cId="408538593" sldId="2147484205"/>
              <ac:spMk id="19" creationId="{5536EAFA-E60A-A344-A534-EED210FFF893}"/>
            </ac:spMkLst>
          </pc:spChg>
          <pc:spChg chg="mod">
            <ac:chgData name="Will Allen" userId="c20059755f0b238e" providerId="LiveId" clId="{D8CA761A-4E6E-4E81-B192-2A501FF017C2}" dt="2018-07-16T03:47:42.282" v="0"/>
            <ac:spMkLst>
              <pc:docMk/>
              <pc:sldMasterMk cId="1928189300" sldId="2147484067"/>
              <pc:sldLayoutMk cId="408538593" sldId="2147484205"/>
              <ac:spMk id="20" creationId="{76C08099-8A6C-C944-8150-D58FAAB3B41D}"/>
            </ac:spMkLst>
          </pc:spChg>
          <pc:spChg chg="mod">
            <ac:chgData name="Will Allen" userId="c20059755f0b238e" providerId="LiveId" clId="{D8CA761A-4E6E-4E81-B192-2A501FF017C2}" dt="2018-07-16T03:47:42.282" v="0"/>
            <ac:spMkLst>
              <pc:docMk/>
              <pc:sldMasterMk cId="1928189300" sldId="2147484067"/>
              <pc:sldLayoutMk cId="408538593" sldId="2147484205"/>
              <ac:spMk id="21" creationId="{D82343FB-A9B2-CF43-A23D-BAAC179D2B2D}"/>
            </ac:spMkLst>
          </pc:spChg>
          <pc:spChg chg="mod">
            <ac:chgData name="Will Allen" userId="c20059755f0b238e" providerId="LiveId" clId="{D8CA761A-4E6E-4E81-B192-2A501FF017C2}" dt="2018-07-16T03:47:42.282" v="0"/>
            <ac:spMkLst>
              <pc:docMk/>
              <pc:sldMasterMk cId="1928189300" sldId="2147484067"/>
              <pc:sldLayoutMk cId="408538593" sldId="2147484205"/>
              <ac:spMk id="22" creationId="{9A846F14-E4A4-E344-A031-841C2327F1D9}"/>
            </ac:spMkLst>
          </pc:spChg>
          <pc:spChg chg="mod">
            <ac:chgData name="Will Allen" userId="c20059755f0b238e" providerId="LiveId" clId="{D8CA761A-4E6E-4E81-B192-2A501FF017C2}" dt="2018-07-16T03:47:42.282" v="0"/>
            <ac:spMkLst>
              <pc:docMk/>
              <pc:sldMasterMk cId="1928189300" sldId="2147484067"/>
              <pc:sldLayoutMk cId="408538593" sldId="2147484205"/>
              <ac:spMk id="23" creationId="{F9BE2E61-2768-1E4A-8816-1AE57EC731A9}"/>
            </ac:spMkLst>
          </pc:spChg>
          <pc:spChg chg="mod">
            <ac:chgData name="Will Allen" userId="c20059755f0b238e" providerId="LiveId" clId="{D8CA761A-4E6E-4E81-B192-2A501FF017C2}" dt="2018-07-16T03:47:42.282" v="0"/>
            <ac:spMkLst>
              <pc:docMk/>
              <pc:sldMasterMk cId="1928189300" sldId="2147484067"/>
              <pc:sldLayoutMk cId="408538593" sldId="2147484205"/>
              <ac:spMk id="24" creationId="{EAECE6FA-BD09-234B-8BFC-10CB1C319D26}"/>
            </ac:spMkLst>
          </pc:spChg>
        </pc:sldLayoutChg>
        <pc:sldLayoutChg chg="modSp">
          <pc:chgData name="Will Allen" userId="c20059755f0b238e" providerId="LiveId" clId="{D8CA761A-4E6E-4E81-B192-2A501FF017C2}" dt="2018-07-16T03:47:42.282" v="0"/>
          <pc:sldLayoutMkLst>
            <pc:docMk/>
            <pc:sldMasterMk cId="1928189300" sldId="2147484067"/>
            <pc:sldLayoutMk cId="1085949225" sldId="2147484206"/>
          </pc:sldLayoutMkLst>
          <pc:spChg chg="mod">
            <ac:chgData name="Will Allen" userId="c20059755f0b238e" providerId="LiveId" clId="{D8CA761A-4E6E-4E81-B192-2A501FF017C2}" dt="2018-07-16T03:47:42.282" v="0"/>
            <ac:spMkLst>
              <pc:docMk/>
              <pc:sldMasterMk cId="1928189300" sldId="2147484067"/>
              <pc:sldLayoutMk cId="1085949225" sldId="2147484206"/>
              <ac:spMk id="14" creationId="{6D059870-164D-F04F-B434-A968F984DC83}"/>
            </ac:spMkLst>
          </pc:spChg>
          <pc:spChg chg="mod">
            <ac:chgData name="Will Allen" userId="c20059755f0b238e" providerId="LiveId" clId="{D8CA761A-4E6E-4E81-B192-2A501FF017C2}" dt="2018-07-16T03:47:42.282" v="0"/>
            <ac:spMkLst>
              <pc:docMk/>
              <pc:sldMasterMk cId="1928189300" sldId="2147484067"/>
              <pc:sldLayoutMk cId="1085949225" sldId="2147484206"/>
              <ac:spMk id="15" creationId="{D2AD98B9-23E4-B549-ADFE-F512AD7C29CB}"/>
            </ac:spMkLst>
          </pc:spChg>
          <pc:spChg chg="mod">
            <ac:chgData name="Will Allen" userId="c20059755f0b238e" providerId="LiveId" clId="{D8CA761A-4E6E-4E81-B192-2A501FF017C2}" dt="2018-07-16T03:47:42.282" v="0"/>
            <ac:spMkLst>
              <pc:docMk/>
              <pc:sldMasterMk cId="1928189300" sldId="2147484067"/>
              <pc:sldLayoutMk cId="1085949225" sldId="2147484206"/>
              <ac:spMk id="16" creationId="{45698371-879E-8640-9854-4CA547636120}"/>
            </ac:spMkLst>
          </pc:spChg>
          <pc:spChg chg="mod">
            <ac:chgData name="Will Allen" userId="c20059755f0b238e" providerId="LiveId" clId="{D8CA761A-4E6E-4E81-B192-2A501FF017C2}" dt="2018-07-16T03:47:42.282" v="0"/>
            <ac:spMkLst>
              <pc:docMk/>
              <pc:sldMasterMk cId="1928189300" sldId="2147484067"/>
              <pc:sldLayoutMk cId="1085949225" sldId="2147484206"/>
              <ac:spMk id="20" creationId="{76C08099-8A6C-C944-8150-D58FAAB3B41D}"/>
            </ac:spMkLst>
          </pc:spChg>
        </pc:sldLayoutChg>
        <pc:sldLayoutChg chg="modSp">
          <pc:chgData name="Will Allen" userId="c20059755f0b238e" providerId="LiveId" clId="{D8CA761A-4E6E-4E81-B192-2A501FF017C2}" dt="2018-07-16T03:47:42.282" v="0"/>
          <pc:sldLayoutMkLst>
            <pc:docMk/>
            <pc:sldMasterMk cId="1928189300" sldId="2147484067"/>
            <pc:sldLayoutMk cId="3139334683" sldId="2147484207"/>
          </pc:sldLayoutMkLst>
          <pc:spChg chg="mod">
            <ac:chgData name="Will Allen" userId="c20059755f0b238e" providerId="LiveId" clId="{D8CA761A-4E6E-4E81-B192-2A501FF017C2}" dt="2018-07-16T03:47:42.282" v="0"/>
            <ac:spMkLst>
              <pc:docMk/>
              <pc:sldMasterMk cId="1928189300" sldId="2147484067"/>
              <pc:sldLayoutMk cId="3139334683" sldId="2147484207"/>
              <ac:spMk id="20" creationId="{76C08099-8A6C-C944-8150-D58FAAB3B41D}"/>
            </ac:spMkLst>
          </pc:spChg>
        </pc:sldLayoutChg>
        <pc:sldLayoutChg chg="modSp">
          <pc:chgData name="Will Allen" userId="c20059755f0b238e" providerId="LiveId" clId="{D8CA761A-4E6E-4E81-B192-2A501FF017C2}" dt="2018-07-16T03:47:42.282" v="0"/>
          <pc:sldLayoutMkLst>
            <pc:docMk/>
            <pc:sldMasterMk cId="1928189300" sldId="2147484067"/>
            <pc:sldLayoutMk cId="4145667827" sldId="2147484208"/>
          </pc:sldLayoutMkLst>
          <pc:spChg chg="mod">
            <ac:chgData name="Will Allen" userId="c20059755f0b238e" providerId="LiveId" clId="{D8CA761A-4E6E-4E81-B192-2A501FF017C2}" dt="2018-07-16T03:47:42.282" v="0"/>
            <ac:spMkLst>
              <pc:docMk/>
              <pc:sldMasterMk cId="1928189300" sldId="2147484067"/>
              <pc:sldLayoutMk cId="4145667827" sldId="2147484208"/>
              <ac:spMk id="5" creationId="{6A8AA808-AA3D-AF49-B255-8F2BE59C4769}"/>
            </ac:spMkLst>
          </pc:spChg>
          <pc:spChg chg="mod">
            <ac:chgData name="Will Allen" userId="c20059755f0b238e" providerId="LiveId" clId="{D8CA761A-4E6E-4E81-B192-2A501FF017C2}" dt="2018-07-16T03:47:42.282" v="0"/>
            <ac:spMkLst>
              <pc:docMk/>
              <pc:sldMasterMk cId="1928189300" sldId="2147484067"/>
              <pc:sldLayoutMk cId="4145667827" sldId="2147484208"/>
              <ac:spMk id="6" creationId="{DEED35FD-51B4-0841-9631-9EAD1605089E}"/>
            </ac:spMkLst>
          </pc:spChg>
        </pc:sldLayoutChg>
        <pc:sldLayoutChg chg="modSp">
          <pc:chgData name="Will Allen" userId="c20059755f0b238e" providerId="LiveId" clId="{D8CA761A-4E6E-4E81-B192-2A501FF017C2}" dt="2018-07-16T03:47:42.282" v="0"/>
          <pc:sldLayoutMkLst>
            <pc:docMk/>
            <pc:sldMasterMk cId="1928189300" sldId="2147484067"/>
            <pc:sldLayoutMk cId="2800217470" sldId="2147484209"/>
          </pc:sldLayoutMkLst>
          <pc:spChg chg="mod">
            <ac:chgData name="Will Allen" userId="c20059755f0b238e" providerId="LiveId" clId="{D8CA761A-4E6E-4E81-B192-2A501FF017C2}" dt="2018-07-16T03:47:42.282" v="0"/>
            <ac:spMkLst>
              <pc:docMk/>
              <pc:sldMasterMk cId="1928189300" sldId="2147484067"/>
              <pc:sldLayoutMk cId="2800217470" sldId="2147484209"/>
              <ac:spMk id="5" creationId="{6A8AA808-AA3D-AF49-B255-8F2BE59C4769}"/>
            </ac:spMkLst>
          </pc:spChg>
          <pc:spChg chg="mod">
            <ac:chgData name="Will Allen" userId="c20059755f0b238e" providerId="LiveId" clId="{D8CA761A-4E6E-4E81-B192-2A501FF017C2}" dt="2018-07-16T03:47:42.282" v="0"/>
            <ac:spMkLst>
              <pc:docMk/>
              <pc:sldMasterMk cId="1928189300" sldId="2147484067"/>
              <pc:sldLayoutMk cId="2800217470" sldId="2147484209"/>
              <ac:spMk id="6" creationId="{DEED35FD-51B4-0841-9631-9EAD1605089E}"/>
            </ac:spMkLst>
          </pc:spChg>
        </pc:sldLayoutChg>
        <pc:sldLayoutChg chg="modSp">
          <pc:chgData name="Will Allen" userId="c20059755f0b238e" providerId="LiveId" clId="{D8CA761A-4E6E-4E81-B192-2A501FF017C2}" dt="2018-07-16T03:47:42.282" v="0"/>
          <pc:sldLayoutMkLst>
            <pc:docMk/>
            <pc:sldMasterMk cId="1928189300" sldId="2147484067"/>
            <pc:sldLayoutMk cId="2137664859" sldId="2147484210"/>
          </pc:sldLayoutMkLst>
          <pc:spChg chg="mod">
            <ac:chgData name="Will Allen" userId="c20059755f0b238e" providerId="LiveId" clId="{D8CA761A-4E6E-4E81-B192-2A501FF017C2}" dt="2018-07-16T03:47:42.282" v="0"/>
            <ac:spMkLst>
              <pc:docMk/>
              <pc:sldMasterMk cId="1928189300" sldId="2147484067"/>
              <pc:sldLayoutMk cId="2137664859" sldId="2147484210"/>
              <ac:spMk id="5" creationId="{6A8AA808-AA3D-AF49-B255-8F2BE59C4769}"/>
            </ac:spMkLst>
          </pc:spChg>
        </pc:sldLayoutChg>
        <pc:sldLayoutChg chg="modSp">
          <pc:chgData name="Will Allen" userId="c20059755f0b238e" providerId="LiveId" clId="{D8CA761A-4E6E-4E81-B192-2A501FF017C2}" dt="2018-07-16T03:47:42.282" v="0"/>
          <pc:sldLayoutMkLst>
            <pc:docMk/>
            <pc:sldMasterMk cId="1928189300" sldId="2147484067"/>
            <pc:sldLayoutMk cId="3220030274" sldId="2147484211"/>
          </pc:sldLayoutMkLst>
          <pc:spChg chg="mod">
            <ac:chgData name="Will Allen" userId="c20059755f0b238e" providerId="LiveId" clId="{D8CA761A-4E6E-4E81-B192-2A501FF017C2}" dt="2018-07-16T03:47:42.282" v="0"/>
            <ac:spMkLst>
              <pc:docMk/>
              <pc:sldMasterMk cId="1928189300" sldId="2147484067"/>
              <pc:sldLayoutMk cId="3220030274" sldId="2147484211"/>
              <ac:spMk id="5" creationId="{6A8AA808-AA3D-AF49-B255-8F2BE59C4769}"/>
            </ac:spMkLst>
          </pc:spChg>
        </pc:sldLayoutChg>
        <pc:sldLayoutChg chg="modSp">
          <pc:chgData name="Will Allen" userId="c20059755f0b238e" providerId="LiveId" clId="{D8CA761A-4E6E-4E81-B192-2A501FF017C2}" dt="2018-07-16T03:47:42.282" v="0"/>
          <pc:sldLayoutMkLst>
            <pc:docMk/>
            <pc:sldMasterMk cId="1928189300" sldId="2147484067"/>
            <pc:sldLayoutMk cId="1802613879" sldId="2147484212"/>
          </pc:sldLayoutMkLst>
          <pc:spChg chg="mod">
            <ac:chgData name="Will Allen" userId="c20059755f0b238e" providerId="LiveId" clId="{D8CA761A-4E6E-4E81-B192-2A501FF017C2}" dt="2018-07-16T03:47:42.282" v="0"/>
            <ac:spMkLst>
              <pc:docMk/>
              <pc:sldMasterMk cId="1928189300" sldId="2147484067"/>
              <pc:sldLayoutMk cId="1802613879" sldId="2147484212"/>
              <ac:spMk id="5" creationId="{6A8AA808-AA3D-AF49-B255-8F2BE59C4769}"/>
            </ac:spMkLst>
          </pc:spChg>
        </pc:sldLayoutChg>
        <pc:sldLayoutChg chg="modSp">
          <pc:chgData name="Will Allen" userId="c20059755f0b238e" providerId="LiveId" clId="{D8CA761A-4E6E-4E81-B192-2A501FF017C2}" dt="2018-07-16T03:47:42.282" v="0"/>
          <pc:sldLayoutMkLst>
            <pc:docMk/>
            <pc:sldMasterMk cId="1928189300" sldId="2147484067"/>
            <pc:sldLayoutMk cId="519038401" sldId="2147484213"/>
          </pc:sldLayoutMkLst>
          <pc:spChg chg="mod">
            <ac:chgData name="Will Allen" userId="c20059755f0b238e" providerId="LiveId" clId="{D8CA761A-4E6E-4E81-B192-2A501FF017C2}" dt="2018-07-16T03:47:42.282" v="0"/>
            <ac:spMkLst>
              <pc:docMk/>
              <pc:sldMasterMk cId="1928189300" sldId="2147484067"/>
              <pc:sldLayoutMk cId="519038401" sldId="2147484213"/>
              <ac:spMk id="10" creationId="{D35B52ED-1797-C149-9CF1-DA27EAEDDA73}"/>
            </ac:spMkLst>
          </pc:spChg>
          <pc:spChg chg="mod">
            <ac:chgData name="Will Allen" userId="c20059755f0b238e" providerId="LiveId" clId="{D8CA761A-4E6E-4E81-B192-2A501FF017C2}" dt="2018-07-16T03:47:42.282" v="0"/>
            <ac:spMkLst>
              <pc:docMk/>
              <pc:sldMasterMk cId="1928189300" sldId="2147484067"/>
              <pc:sldLayoutMk cId="519038401" sldId="2147484213"/>
              <ac:spMk id="11" creationId="{013993DD-A7E2-BD47-B439-062AE8ADC8F2}"/>
            </ac:spMkLst>
          </pc:spChg>
          <pc:spChg chg="mod">
            <ac:chgData name="Will Allen" userId="c20059755f0b238e" providerId="LiveId" clId="{D8CA761A-4E6E-4E81-B192-2A501FF017C2}" dt="2018-07-16T03:47:42.282" v="0"/>
            <ac:spMkLst>
              <pc:docMk/>
              <pc:sldMasterMk cId="1928189300" sldId="2147484067"/>
              <pc:sldLayoutMk cId="519038401" sldId="2147484213"/>
              <ac:spMk id="12" creationId="{0BB1084B-ACC6-3E48-B8ED-F67A2269A245}"/>
            </ac:spMkLst>
          </pc:spChg>
          <pc:spChg chg="mod">
            <ac:chgData name="Will Allen" userId="c20059755f0b238e" providerId="LiveId" clId="{D8CA761A-4E6E-4E81-B192-2A501FF017C2}" dt="2018-07-16T03:47:42.282" v="0"/>
            <ac:spMkLst>
              <pc:docMk/>
              <pc:sldMasterMk cId="1928189300" sldId="2147484067"/>
              <pc:sldLayoutMk cId="519038401" sldId="2147484213"/>
              <ac:spMk id="13" creationId="{22B4CCEA-6224-B24A-85BB-90C936FCC54C}"/>
            </ac:spMkLst>
          </pc:spChg>
          <pc:spChg chg="mod">
            <ac:chgData name="Will Allen" userId="c20059755f0b238e" providerId="LiveId" clId="{D8CA761A-4E6E-4E81-B192-2A501FF017C2}" dt="2018-07-16T03:47:42.282" v="0"/>
            <ac:spMkLst>
              <pc:docMk/>
              <pc:sldMasterMk cId="1928189300" sldId="2147484067"/>
              <pc:sldLayoutMk cId="519038401" sldId="2147484213"/>
              <ac:spMk id="14" creationId="{D2DE9EF6-4B48-DE44-93D5-9205F7D7164F}"/>
            </ac:spMkLst>
          </pc:spChg>
          <pc:spChg chg="mod">
            <ac:chgData name="Will Allen" userId="c20059755f0b238e" providerId="LiveId" clId="{D8CA761A-4E6E-4E81-B192-2A501FF017C2}" dt="2018-07-16T03:47:42.282" v="0"/>
            <ac:spMkLst>
              <pc:docMk/>
              <pc:sldMasterMk cId="1928189300" sldId="2147484067"/>
              <pc:sldLayoutMk cId="519038401" sldId="2147484213"/>
              <ac:spMk id="15" creationId="{6E032650-FFCA-CC48-A69E-F0F0592FB372}"/>
            </ac:spMkLst>
          </pc:spChg>
        </pc:sldLayoutChg>
        <pc:sldLayoutChg chg="modSp">
          <pc:chgData name="Will Allen" userId="c20059755f0b238e" providerId="LiveId" clId="{D8CA761A-4E6E-4E81-B192-2A501FF017C2}" dt="2018-07-16T03:47:42.282" v="0"/>
          <pc:sldLayoutMkLst>
            <pc:docMk/>
            <pc:sldMasterMk cId="1928189300" sldId="2147484067"/>
            <pc:sldLayoutMk cId="321361577" sldId="2147484214"/>
          </pc:sldLayoutMkLst>
          <pc:spChg chg="mod">
            <ac:chgData name="Will Allen" userId="c20059755f0b238e" providerId="LiveId" clId="{D8CA761A-4E6E-4E81-B192-2A501FF017C2}" dt="2018-07-16T03:47:42.282" v="0"/>
            <ac:spMkLst>
              <pc:docMk/>
              <pc:sldMasterMk cId="1928189300" sldId="2147484067"/>
              <pc:sldLayoutMk cId="321361577" sldId="2147484214"/>
              <ac:spMk id="5" creationId="{6A8AA808-AA3D-AF49-B255-8F2BE59C4769}"/>
            </ac:spMkLst>
          </pc:spChg>
          <pc:spChg chg="mod">
            <ac:chgData name="Will Allen" userId="c20059755f0b238e" providerId="LiveId" clId="{D8CA761A-4E6E-4E81-B192-2A501FF017C2}" dt="2018-07-16T03:47:42.282" v="0"/>
            <ac:spMkLst>
              <pc:docMk/>
              <pc:sldMasterMk cId="1928189300" sldId="2147484067"/>
              <pc:sldLayoutMk cId="321361577" sldId="2147484214"/>
              <ac:spMk id="7" creationId="{3EF82F83-0D10-7E45-B461-883BD54E4A84}"/>
            </ac:spMkLst>
          </pc:spChg>
          <pc:spChg chg="mod">
            <ac:chgData name="Will Allen" userId="c20059755f0b238e" providerId="LiveId" clId="{D8CA761A-4E6E-4E81-B192-2A501FF017C2}" dt="2018-07-16T03:47:42.282" v="0"/>
            <ac:spMkLst>
              <pc:docMk/>
              <pc:sldMasterMk cId="1928189300" sldId="2147484067"/>
              <pc:sldLayoutMk cId="321361577" sldId="2147484214"/>
              <ac:spMk id="8" creationId="{6B5162B9-0658-1749-AB31-D10393610D7A}"/>
            </ac:spMkLst>
          </pc:spChg>
        </pc:sldLayoutChg>
        <pc:sldLayoutChg chg="modSp">
          <pc:chgData name="Will Allen" userId="c20059755f0b238e" providerId="LiveId" clId="{D8CA761A-4E6E-4E81-B192-2A501FF017C2}" dt="2018-07-16T03:47:42.282" v="0"/>
          <pc:sldLayoutMkLst>
            <pc:docMk/>
            <pc:sldMasterMk cId="1928189300" sldId="2147484067"/>
            <pc:sldLayoutMk cId="4040872183" sldId="2147484215"/>
          </pc:sldLayoutMkLst>
          <pc:spChg chg="mod">
            <ac:chgData name="Will Allen" userId="c20059755f0b238e" providerId="LiveId" clId="{D8CA761A-4E6E-4E81-B192-2A501FF017C2}" dt="2018-07-16T03:47:42.282" v="0"/>
            <ac:spMkLst>
              <pc:docMk/>
              <pc:sldMasterMk cId="1928189300" sldId="2147484067"/>
              <pc:sldLayoutMk cId="4040872183" sldId="2147484215"/>
              <ac:spMk id="8" creationId="{6B5162B9-0658-1749-AB31-D10393610D7A}"/>
            </ac:spMkLst>
          </pc:spChg>
          <pc:spChg chg="mod">
            <ac:chgData name="Will Allen" userId="c20059755f0b238e" providerId="LiveId" clId="{D8CA761A-4E6E-4E81-B192-2A501FF017C2}" dt="2018-07-16T03:47:42.282" v="0"/>
            <ac:spMkLst>
              <pc:docMk/>
              <pc:sldMasterMk cId="1928189300" sldId="2147484067"/>
              <pc:sldLayoutMk cId="4040872183" sldId="2147484215"/>
              <ac:spMk id="12" creationId="{7496521F-B609-4647-8E6D-35D30BC1D769}"/>
            </ac:spMkLst>
          </pc:spChg>
          <pc:spChg chg="mod">
            <ac:chgData name="Will Allen" userId="c20059755f0b238e" providerId="LiveId" clId="{D8CA761A-4E6E-4E81-B192-2A501FF017C2}" dt="2018-07-16T03:47:42.282" v="0"/>
            <ac:spMkLst>
              <pc:docMk/>
              <pc:sldMasterMk cId="1928189300" sldId="2147484067"/>
              <pc:sldLayoutMk cId="4040872183" sldId="2147484215"/>
              <ac:spMk id="13" creationId="{F5F68F1B-A249-2444-8B23-FAB0E7B52D07}"/>
            </ac:spMkLst>
          </pc:spChg>
          <pc:spChg chg="mod">
            <ac:chgData name="Will Allen" userId="c20059755f0b238e" providerId="LiveId" clId="{D8CA761A-4E6E-4E81-B192-2A501FF017C2}" dt="2018-07-16T03:47:42.282" v="0"/>
            <ac:spMkLst>
              <pc:docMk/>
              <pc:sldMasterMk cId="1928189300" sldId="2147484067"/>
              <pc:sldLayoutMk cId="4040872183" sldId="2147484215"/>
              <ac:spMk id="14" creationId="{F7681DA1-8C4E-3B44-B351-B921473EEBED}"/>
            </ac:spMkLst>
          </pc:spChg>
        </pc:sldLayoutChg>
        <pc:sldLayoutChg chg="modSp">
          <pc:chgData name="Will Allen" userId="c20059755f0b238e" providerId="LiveId" clId="{D8CA761A-4E6E-4E81-B192-2A501FF017C2}" dt="2018-07-16T03:47:42.282" v="0"/>
          <pc:sldLayoutMkLst>
            <pc:docMk/>
            <pc:sldMasterMk cId="1928189300" sldId="2147484067"/>
            <pc:sldLayoutMk cId="3443327644" sldId="2147484216"/>
          </pc:sldLayoutMkLst>
          <pc:spChg chg="mod">
            <ac:chgData name="Will Allen" userId="c20059755f0b238e" providerId="LiveId" clId="{D8CA761A-4E6E-4E81-B192-2A501FF017C2}" dt="2018-07-16T03:47:42.282" v="0"/>
            <ac:spMkLst>
              <pc:docMk/>
              <pc:sldMasterMk cId="1928189300" sldId="2147484067"/>
              <pc:sldLayoutMk cId="3443327644" sldId="2147484216"/>
              <ac:spMk id="13" creationId="{F5F68F1B-A249-2444-8B23-FAB0E7B52D07}"/>
            </ac:spMkLst>
          </pc:spChg>
        </pc:sldLayoutChg>
        <pc:sldLayoutChg chg="modSp">
          <pc:chgData name="Will Allen" userId="c20059755f0b238e" providerId="LiveId" clId="{D8CA761A-4E6E-4E81-B192-2A501FF017C2}" dt="2018-07-16T03:47:42.282" v="0"/>
          <pc:sldLayoutMkLst>
            <pc:docMk/>
            <pc:sldMasterMk cId="1928189300" sldId="2147484067"/>
            <pc:sldLayoutMk cId="4042463696" sldId="2147484217"/>
          </pc:sldLayoutMkLst>
          <pc:spChg chg="mod">
            <ac:chgData name="Will Allen" userId="c20059755f0b238e" providerId="LiveId" clId="{D8CA761A-4E6E-4E81-B192-2A501FF017C2}" dt="2018-07-16T03:47:42.282" v="0"/>
            <ac:spMkLst>
              <pc:docMk/>
              <pc:sldMasterMk cId="1928189300" sldId="2147484067"/>
              <pc:sldLayoutMk cId="4042463696" sldId="2147484217"/>
              <ac:spMk id="5" creationId="{C79D74B6-114D-B043-A81E-216B6265CA20}"/>
            </ac:spMkLst>
          </pc:spChg>
          <pc:spChg chg="mod">
            <ac:chgData name="Will Allen" userId="c20059755f0b238e" providerId="LiveId" clId="{D8CA761A-4E6E-4E81-B192-2A501FF017C2}" dt="2018-07-16T03:47:42.282" v="0"/>
            <ac:spMkLst>
              <pc:docMk/>
              <pc:sldMasterMk cId="1928189300" sldId="2147484067"/>
              <pc:sldLayoutMk cId="4042463696" sldId="2147484217"/>
              <ac:spMk id="13" creationId="{F5F68F1B-A249-2444-8B23-FAB0E7B52D07}"/>
            </ac:spMkLst>
          </pc:spChg>
        </pc:sldLayoutChg>
        <pc:sldLayoutChg chg="modSp">
          <pc:chgData name="Will Allen" userId="c20059755f0b238e" providerId="LiveId" clId="{D8CA761A-4E6E-4E81-B192-2A501FF017C2}" dt="2018-07-16T03:47:42.282" v="0"/>
          <pc:sldLayoutMkLst>
            <pc:docMk/>
            <pc:sldMasterMk cId="1928189300" sldId="2147484067"/>
            <pc:sldLayoutMk cId="3697660461" sldId="2147484218"/>
          </pc:sldLayoutMkLst>
          <pc:spChg chg="mod">
            <ac:chgData name="Will Allen" userId="c20059755f0b238e" providerId="LiveId" clId="{D8CA761A-4E6E-4E81-B192-2A501FF017C2}" dt="2018-07-16T03:47:42.282" v="0"/>
            <ac:spMkLst>
              <pc:docMk/>
              <pc:sldMasterMk cId="1928189300" sldId="2147484067"/>
              <pc:sldLayoutMk cId="3697660461" sldId="2147484218"/>
              <ac:spMk id="5" creationId="{C79D74B6-114D-B043-A81E-216B6265CA20}"/>
            </ac:spMkLst>
          </pc:spChg>
        </pc:sldLayoutChg>
        <pc:sldLayoutChg chg="modSp">
          <pc:chgData name="Will Allen" userId="c20059755f0b238e" providerId="LiveId" clId="{D8CA761A-4E6E-4E81-B192-2A501FF017C2}" dt="2018-07-16T03:47:42.282" v="0"/>
          <pc:sldLayoutMkLst>
            <pc:docMk/>
            <pc:sldMasterMk cId="1928189300" sldId="2147484067"/>
            <pc:sldLayoutMk cId="3640240911" sldId="2147484219"/>
          </pc:sldLayoutMkLst>
          <pc:spChg chg="mod">
            <ac:chgData name="Will Allen" userId="c20059755f0b238e" providerId="LiveId" clId="{D8CA761A-4E6E-4E81-B192-2A501FF017C2}" dt="2018-07-16T03:47:42.282" v="0"/>
            <ac:spMkLst>
              <pc:docMk/>
              <pc:sldMasterMk cId="1928189300" sldId="2147484067"/>
              <pc:sldLayoutMk cId="3640240911" sldId="2147484219"/>
              <ac:spMk id="5" creationId="{C79D74B6-114D-B043-A81E-216B6265CA20}"/>
            </ac:spMkLst>
          </pc:spChg>
        </pc:sldLayoutChg>
        <pc:sldLayoutChg chg="modSp">
          <pc:chgData name="Will Allen" userId="c20059755f0b238e" providerId="LiveId" clId="{D8CA761A-4E6E-4E81-B192-2A501FF017C2}" dt="2018-07-16T03:47:42.282" v="0"/>
          <pc:sldLayoutMkLst>
            <pc:docMk/>
            <pc:sldMasterMk cId="1928189300" sldId="2147484067"/>
            <pc:sldLayoutMk cId="2640600722" sldId="2147484220"/>
          </pc:sldLayoutMkLst>
          <pc:spChg chg="mod">
            <ac:chgData name="Will Allen" userId="c20059755f0b238e" providerId="LiveId" clId="{D8CA761A-4E6E-4E81-B192-2A501FF017C2}" dt="2018-07-16T03:47:42.282" v="0"/>
            <ac:spMkLst>
              <pc:docMk/>
              <pc:sldMasterMk cId="1928189300" sldId="2147484067"/>
              <pc:sldLayoutMk cId="2640600722" sldId="2147484220"/>
              <ac:spMk id="5" creationId="{C79D74B6-114D-B043-A81E-216B6265CA20}"/>
            </ac:spMkLst>
          </pc:spChg>
        </pc:sldLayoutChg>
        <pc:sldLayoutChg chg="modSp">
          <pc:chgData name="Will Allen" userId="c20059755f0b238e" providerId="LiveId" clId="{D8CA761A-4E6E-4E81-B192-2A501FF017C2}" dt="2018-07-16T03:47:42.282" v="0"/>
          <pc:sldLayoutMkLst>
            <pc:docMk/>
            <pc:sldMasterMk cId="1928189300" sldId="2147484067"/>
            <pc:sldLayoutMk cId="1219077909" sldId="2147484221"/>
          </pc:sldLayoutMkLst>
          <pc:spChg chg="mod">
            <ac:chgData name="Will Allen" userId="c20059755f0b238e" providerId="LiveId" clId="{D8CA761A-4E6E-4E81-B192-2A501FF017C2}" dt="2018-07-16T03:47:42.282" v="0"/>
            <ac:spMkLst>
              <pc:docMk/>
              <pc:sldMasterMk cId="1928189300" sldId="2147484067"/>
              <pc:sldLayoutMk cId="1219077909" sldId="2147484221"/>
              <ac:spMk id="5" creationId="{C79D74B6-114D-B043-A81E-216B6265CA20}"/>
            </ac:spMkLst>
          </pc:spChg>
        </pc:sldLayoutChg>
        <pc:sldLayoutChg chg="modSp">
          <pc:chgData name="Will Allen" userId="c20059755f0b238e" providerId="LiveId" clId="{D8CA761A-4E6E-4E81-B192-2A501FF017C2}" dt="2018-07-16T03:47:42.282" v="0"/>
          <pc:sldLayoutMkLst>
            <pc:docMk/>
            <pc:sldMasterMk cId="1928189300" sldId="2147484067"/>
            <pc:sldLayoutMk cId="3680723202" sldId="2147484222"/>
          </pc:sldLayoutMkLst>
          <pc:spChg chg="mod">
            <ac:chgData name="Will Allen" userId="c20059755f0b238e" providerId="LiveId" clId="{D8CA761A-4E6E-4E81-B192-2A501FF017C2}" dt="2018-07-16T03:47:42.282" v="0"/>
            <ac:spMkLst>
              <pc:docMk/>
              <pc:sldMasterMk cId="1928189300" sldId="2147484067"/>
              <pc:sldLayoutMk cId="3680723202" sldId="2147484222"/>
              <ac:spMk id="5" creationId="{C79D74B6-114D-B043-A81E-216B6265CA20}"/>
            </ac:spMkLst>
          </pc:spChg>
        </pc:sldLayoutChg>
        <pc:sldLayoutChg chg="modSp">
          <pc:chgData name="Will Allen" userId="c20059755f0b238e" providerId="LiveId" clId="{D8CA761A-4E6E-4E81-B192-2A501FF017C2}" dt="2018-07-16T03:47:42.282" v="0"/>
          <pc:sldLayoutMkLst>
            <pc:docMk/>
            <pc:sldMasterMk cId="1928189300" sldId="2147484067"/>
            <pc:sldLayoutMk cId="169428953" sldId="2147484223"/>
          </pc:sldLayoutMkLst>
          <pc:spChg chg="mod">
            <ac:chgData name="Will Allen" userId="c20059755f0b238e" providerId="LiveId" clId="{D8CA761A-4E6E-4E81-B192-2A501FF017C2}" dt="2018-07-16T03:47:42.282" v="0"/>
            <ac:spMkLst>
              <pc:docMk/>
              <pc:sldMasterMk cId="1928189300" sldId="2147484067"/>
              <pc:sldLayoutMk cId="169428953" sldId="2147484223"/>
              <ac:spMk id="5" creationId="{C79D74B6-114D-B043-A81E-216B6265CA20}"/>
            </ac:spMkLst>
          </pc:spChg>
        </pc:sldLayoutChg>
        <pc:sldLayoutChg chg="modSp">
          <pc:chgData name="Will Allen" userId="c20059755f0b238e" providerId="LiveId" clId="{D8CA761A-4E6E-4E81-B192-2A501FF017C2}" dt="2018-07-16T03:47:42.282" v="0"/>
          <pc:sldLayoutMkLst>
            <pc:docMk/>
            <pc:sldMasterMk cId="1928189300" sldId="2147484067"/>
            <pc:sldLayoutMk cId="3533067247" sldId="2147484224"/>
          </pc:sldLayoutMkLst>
          <pc:spChg chg="mod">
            <ac:chgData name="Will Allen" userId="c20059755f0b238e" providerId="LiveId" clId="{D8CA761A-4E6E-4E81-B192-2A501FF017C2}" dt="2018-07-16T03:47:42.282" v="0"/>
            <ac:spMkLst>
              <pc:docMk/>
              <pc:sldMasterMk cId="1928189300" sldId="2147484067"/>
              <pc:sldLayoutMk cId="3533067247" sldId="2147484224"/>
              <ac:spMk id="5" creationId="{C79D74B6-114D-B043-A81E-216B6265CA20}"/>
            </ac:spMkLst>
          </pc:spChg>
        </pc:sldLayoutChg>
        <pc:sldLayoutChg chg="modSp">
          <pc:chgData name="Will Allen" userId="c20059755f0b238e" providerId="LiveId" clId="{D8CA761A-4E6E-4E81-B192-2A501FF017C2}" dt="2018-07-16T03:47:42.282" v="0"/>
          <pc:sldLayoutMkLst>
            <pc:docMk/>
            <pc:sldMasterMk cId="1928189300" sldId="2147484067"/>
            <pc:sldLayoutMk cId="315597684" sldId="2147484225"/>
          </pc:sldLayoutMkLst>
          <pc:spChg chg="mod">
            <ac:chgData name="Will Allen" userId="c20059755f0b238e" providerId="LiveId" clId="{D8CA761A-4E6E-4E81-B192-2A501FF017C2}" dt="2018-07-16T03:47:42.282" v="0"/>
            <ac:spMkLst>
              <pc:docMk/>
              <pc:sldMasterMk cId="1928189300" sldId="2147484067"/>
              <pc:sldLayoutMk cId="315597684" sldId="2147484225"/>
              <ac:spMk id="4" creationId="{B96AA680-B663-894B-BA12-3C31826EA4A6}"/>
            </ac:spMkLst>
          </pc:spChg>
        </pc:sldLayoutChg>
        <pc:sldLayoutChg chg="modSp">
          <pc:chgData name="Will Allen" userId="c20059755f0b238e" providerId="LiveId" clId="{D8CA761A-4E6E-4E81-B192-2A501FF017C2}" dt="2018-07-16T03:47:42.282" v="0"/>
          <pc:sldLayoutMkLst>
            <pc:docMk/>
            <pc:sldMasterMk cId="1928189300" sldId="2147484067"/>
            <pc:sldLayoutMk cId="1141687080" sldId="2147484226"/>
          </pc:sldLayoutMkLst>
          <pc:spChg chg="mod">
            <ac:chgData name="Will Allen" userId="c20059755f0b238e" providerId="LiveId" clId="{D8CA761A-4E6E-4E81-B192-2A501FF017C2}" dt="2018-07-16T03:47:42.282" v="0"/>
            <ac:spMkLst>
              <pc:docMk/>
              <pc:sldMasterMk cId="1928189300" sldId="2147484067"/>
              <pc:sldLayoutMk cId="1141687080" sldId="2147484226"/>
              <ac:spMk id="3" creationId="{FAE8DCDD-DA0C-AB4A-A2E3-6D8A5EE21785}"/>
            </ac:spMkLst>
          </pc:spChg>
        </pc:sldLayoutChg>
        <pc:sldLayoutChg chg="modSp">
          <pc:chgData name="Will Allen" userId="c20059755f0b238e" providerId="LiveId" clId="{D8CA761A-4E6E-4E81-B192-2A501FF017C2}" dt="2018-07-16T03:47:42.282" v="0"/>
          <pc:sldLayoutMkLst>
            <pc:docMk/>
            <pc:sldMasterMk cId="1928189300" sldId="2147484067"/>
            <pc:sldLayoutMk cId="1773502737" sldId="2147484227"/>
          </pc:sldLayoutMkLst>
          <pc:spChg chg="mod">
            <ac:chgData name="Will Allen" userId="c20059755f0b238e" providerId="LiveId" clId="{D8CA761A-4E6E-4E81-B192-2A501FF017C2}" dt="2018-07-16T03:47:42.282" v="0"/>
            <ac:spMkLst>
              <pc:docMk/>
              <pc:sldMasterMk cId="1928189300" sldId="2147484067"/>
              <pc:sldLayoutMk cId="1773502737" sldId="2147484227"/>
              <ac:spMk id="3" creationId="{FAE8DCDD-DA0C-AB4A-A2E3-6D8A5EE21785}"/>
            </ac:spMkLst>
          </pc:spChg>
        </pc:sldLayoutChg>
        <pc:sldLayoutChg chg="modSp">
          <pc:chgData name="Will Allen" userId="c20059755f0b238e" providerId="LiveId" clId="{D8CA761A-4E6E-4E81-B192-2A501FF017C2}" dt="2018-07-16T03:47:42.282" v="0"/>
          <pc:sldLayoutMkLst>
            <pc:docMk/>
            <pc:sldMasterMk cId="1928189300" sldId="2147484067"/>
            <pc:sldLayoutMk cId="1074876293" sldId="2147484228"/>
          </pc:sldLayoutMkLst>
          <pc:spChg chg="mod">
            <ac:chgData name="Will Allen" userId="c20059755f0b238e" providerId="LiveId" clId="{D8CA761A-4E6E-4E81-B192-2A501FF017C2}" dt="2018-07-16T03:47:42.282" v="0"/>
            <ac:spMkLst>
              <pc:docMk/>
              <pc:sldMasterMk cId="1928189300" sldId="2147484067"/>
              <pc:sldLayoutMk cId="1074876293" sldId="2147484228"/>
              <ac:spMk id="6" creationId="{4546D464-8E07-2B4C-B342-C357D69029C5}"/>
            </ac:spMkLst>
          </pc:spChg>
          <pc:spChg chg="mod">
            <ac:chgData name="Will Allen" userId="c20059755f0b238e" providerId="LiveId" clId="{D8CA761A-4E6E-4E81-B192-2A501FF017C2}" dt="2018-07-16T03:47:42.282" v="0"/>
            <ac:spMkLst>
              <pc:docMk/>
              <pc:sldMasterMk cId="1928189300" sldId="2147484067"/>
              <pc:sldLayoutMk cId="1074876293" sldId="2147484228"/>
              <ac:spMk id="7" creationId="{27F3E42F-1903-AD44-8390-019DDA737FB8}"/>
            </ac:spMkLst>
          </pc:spChg>
        </pc:sldLayoutChg>
        <pc:sldLayoutChg chg="modSp">
          <pc:chgData name="Will Allen" userId="c20059755f0b238e" providerId="LiveId" clId="{D8CA761A-4E6E-4E81-B192-2A501FF017C2}" dt="2018-07-16T03:47:42.282" v="0"/>
          <pc:sldLayoutMkLst>
            <pc:docMk/>
            <pc:sldMasterMk cId="1928189300" sldId="2147484067"/>
            <pc:sldLayoutMk cId="870924012" sldId="2147484229"/>
          </pc:sldLayoutMkLst>
          <pc:spChg chg="mod">
            <ac:chgData name="Will Allen" userId="c20059755f0b238e" providerId="LiveId" clId="{D8CA761A-4E6E-4E81-B192-2A501FF017C2}" dt="2018-07-16T03:47:42.282" v="0"/>
            <ac:spMkLst>
              <pc:docMk/>
              <pc:sldMasterMk cId="1928189300" sldId="2147484067"/>
              <pc:sldLayoutMk cId="870924012" sldId="2147484229"/>
              <ac:spMk id="6" creationId="{303FB29C-656D-D549-95E0-5211A4A9F718}"/>
            </ac:spMkLst>
          </pc:spChg>
          <pc:spChg chg="mod">
            <ac:chgData name="Will Allen" userId="c20059755f0b238e" providerId="LiveId" clId="{D8CA761A-4E6E-4E81-B192-2A501FF017C2}" dt="2018-07-16T03:47:42.282" v="0"/>
            <ac:spMkLst>
              <pc:docMk/>
              <pc:sldMasterMk cId="1928189300" sldId="2147484067"/>
              <pc:sldLayoutMk cId="870924012" sldId="2147484229"/>
              <ac:spMk id="7" creationId="{7ACC74B9-9706-CD45-8F10-40FD249CB8FD}"/>
            </ac:spMkLst>
          </pc:spChg>
        </pc:sldLayoutChg>
        <pc:sldLayoutChg chg="modSp">
          <pc:chgData name="Will Allen" userId="c20059755f0b238e" providerId="LiveId" clId="{D8CA761A-4E6E-4E81-B192-2A501FF017C2}" dt="2018-07-16T03:47:42.282" v="0"/>
          <pc:sldLayoutMkLst>
            <pc:docMk/>
            <pc:sldMasterMk cId="1928189300" sldId="2147484067"/>
            <pc:sldLayoutMk cId="0" sldId="2147484230"/>
          </pc:sldLayoutMkLst>
          <pc:spChg chg="mod">
            <ac:chgData name="Will Allen" userId="c20059755f0b238e" providerId="LiveId" clId="{D8CA761A-4E6E-4E81-B192-2A501FF017C2}" dt="2018-07-16T03:47:42.282" v="0"/>
            <ac:spMkLst>
              <pc:docMk/>
              <pc:sldMasterMk cId="1928189300" sldId="2147484067"/>
              <pc:sldLayoutMk cId="0" sldId="2147484230"/>
              <ac:spMk id="4" creationId="{00000000-0000-0000-0000-000000000000}"/>
            </ac:spMkLst>
          </pc:spChg>
          <pc:spChg chg="mod">
            <ac:chgData name="Will Allen" userId="c20059755f0b238e" providerId="LiveId" clId="{D8CA761A-4E6E-4E81-B192-2A501FF017C2}" dt="2018-07-16T03:47:42.282" v="0"/>
            <ac:spMkLst>
              <pc:docMk/>
              <pc:sldMasterMk cId="1928189300" sldId="2147484067"/>
              <pc:sldLayoutMk cId="0" sldId="2147484230"/>
              <ac:spMk id="6" creationId="{00000000-0000-0000-0000-000000000000}"/>
            </ac:spMkLst>
          </pc:spChg>
        </pc:sldLayoutChg>
      </pc:sldMasterChg>
      <pc:sldMasterChg chg="addSp">
        <pc:chgData name="Will Allen" userId="c20059755f0b238e" providerId="LiveId" clId="{D8CA761A-4E6E-4E81-B192-2A501FF017C2}" dt="2018-07-16T03:47:42.282" v="0"/>
        <pc:sldMasterMkLst>
          <pc:docMk/>
          <pc:sldMasterMk cId="3137028242" sldId="2147484231"/>
        </pc:sldMasterMkLst>
        <pc:spChg chg="add">
          <ac:chgData name="Will Allen" userId="c20059755f0b238e" providerId="LiveId" clId="{D8CA761A-4E6E-4E81-B192-2A501FF017C2}" dt="2018-07-16T03:47:42.282" v="0"/>
          <ac:spMkLst>
            <pc:docMk/>
            <pc:sldMasterMk cId="3137028242" sldId="2147484231"/>
            <ac:spMk id="7" creationId="{0799C7D4-6F94-4A11-9FB1-F4328ABFAEE3}"/>
          </ac:spMkLst>
        </pc:spChg>
        <pc:spChg chg="add">
          <ac:chgData name="Will Allen" userId="c20059755f0b238e" providerId="LiveId" clId="{D8CA761A-4E6E-4E81-B192-2A501FF017C2}" dt="2018-07-16T03:47:42.282" v="0"/>
          <ac:spMkLst>
            <pc:docMk/>
            <pc:sldMasterMk cId="3137028242" sldId="2147484231"/>
            <ac:spMk id="8" creationId="{AA29EB57-47DF-44A6-BC91-2736F9CDAD3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Light" charset="0"/>
              </a:defRPr>
            </a:lvl1pPr>
          </a:lstStyle>
          <a:p>
            <a:fld id="{EFC10EE1-B198-C942-8235-326C972CBB30}" type="datetimeFigureOut">
              <a:rPr lang="en-US" smtClean="0"/>
              <a:pPr/>
              <a:t>3/19/2019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Light" charset="0"/>
        <a:ea typeface="+mn-ea"/>
        <a:cs typeface="+mn-cs"/>
      </a:defRPr>
    </a:lvl1pPr>
    <a:lvl2pPr marL="914217" algn="l" defTabSz="914217" rtl="0" eaLnBrk="1" latinLnBrk="0" hangingPunct="1">
      <a:defRPr sz="2400" b="0" i="0" kern="1200">
        <a:solidFill>
          <a:schemeClr val="tx1"/>
        </a:solidFill>
        <a:latin typeface="Lato Light" charset="0"/>
        <a:ea typeface="+mn-ea"/>
        <a:cs typeface="+mn-cs"/>
      </a:defRPr>
    </a:lvl2pPr>
    <a:lvl3pPr marL="1828434" algn="l" defTabSz="914217" rtl="0" eaLnBrk="1" latinLnBrk="0" hangingPunct="1">
      <a:defRPr sz="2400" b="0" i="0" kern="1200">
        <a:solidFill>
          <a:schemeClr val="tx1"/>
        </a:solidFill>
        <a:latin typeface="Lato Light" charset="0"/>
        <a:ea typeface="+mn-ea"/>
        <a:cs typeface="+mn-cs"/>
      </a:defRPr>
    </a:lvl3pPr>
    <a:lvl4pPr marL="2742651" algn="l" defTabSz="914217" rtl="0" eaLnBrk="1" latinLnBrk="0" hangingPunct="1">
      <a:defRPr sz="2400" b="0" i="0" kern="1200">
        <a:solidFill>
          <a:schemeClr val="tx1"/>
        </a:solidFill>
        <a:latin typeface="Lato Light" charset="0"/>
        <a:ea typeface="+mn-ea"/>
        <a:cs typeface="+mn-cs"/>
      </a:defRPr>
    </a:lvl4pPr>
    <a:lvl5pPr marL="3656868" algn="l" defTabSz="914217" rtl="0" eaLnBrk="1" latinLnBrk="0" hangingPunct="1">
      <a:defRPr sz="2400" b="0" i="0" kern="1200">
        <a:solidFill>
          <a:schemeClr val="tx1"/>
        </a:solidFill>
        <a:latin typeface="Lato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mn-lt"/>
              </a:rPr>
              <a:t>Kia </a:t>
            </a:r>
            <a:r>
              <a:rPr lang="en-US" dirty="0" err="1">
                <a:latin typeface="+mn-lt"/>
              </a:rPr>
              <a:t>ora</a:t>
            </a:r>
            <a:r>
              <a:rPr lang="en-US" dirty="0">
                <a:latin typeface="+mn-lt"/>
              </a:rPr>
              <a:t> tatou,</a:t>
            </a:r>
          </a:p>
          <a:p>
            <a:r>
              <a:rPr lang="en-US" dirty="0">
                <a:latin typeface="+mn-lt"/>
              </a:rPr>
              <a:t>I’m Will Allen – I link up with Kate and ……. [others] through the Sustainable Seas Participatory Processes work (which Dan is talking about next). But in this presentation I will share some of our thoughts on the facilitation and process design of collaborative or participatory initiatives.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94764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200417" y="4343400"/>
            <a:ext cx="6581382" cy="4114800"/>
          </a:xfrm>
        </p:spPr>
        <p:txBody>
          <a:bodyPr/>
          <a:lstStyle/>
          <a:p>
            <a:r>
              <a:rPr lang="en-NZ" dirty="0"/>
              <a:t>We talk about systemic design. This is a fairly recent initiative that integrates systems thinking and human-</a:t>
            </a:r>
            <a:r>
              <a:rPr lang="en-NZ" dirty="0" err="1"/>
              <a:t>centered</a:t>
            </a:r>
            <a:r>
              <a:rPr lang="en-NZ" dirty="0"/>
              <a:t> design. Design thinking is solution oriented – but its weakness can be that we don’t pay enough attention to look outside the box at what the problem really is. Systems thinking is mostly used to describe problems – to see them in their wider and historic sense. So linking the two via ‘systemic design’ provides us with a conscious attempt to ensure we look to collaborative problem framing as well as remaining solution oriented.</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2975045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1" y="4343400"/>
            <a:ext cx="6295372" cy="4114800"/>
          </a:xfrm>
        </p:spPr>
        <p:txBody>
          <a:bodyPr/>
          <a:lstStyle/>
          <a:p>
            <a:r>
              <a:rPr lang="en-NZ" sz="2000" dirty="0">
                <a:latin typeface="+mn-lt"/>
              </a:rPr>
              <a:t>So thinking about the different groups in the NZ freshwater limit planning context to include in our </a:t>
            </a:r>
            <a:r>
              <a:rPr lang="en-NZ" sz="2000" dirty="0" err="1">
                <a:latin typeface="+mn-lt"/>
              </a:rPr>
              <a:t>runsheet</a:t>
            </a:r>
            <a:r>
              <a:rPr lang="en-NZ" sz="2000" dirty="0">
                <a:latin typeface="+mn-lt"/>
              </a:rPr>
              <a:t> – We clearly want a plan for the Zone or </a:t>
            </a:r>
            <a:r>
              <a:rPr lang="en-NZ" sz="2000" dirty="0" err="1">
                <a:latin typeface="+mn-lt"/>
              </a:rPr>
              <a:t>Whaitua</a:t>
            </a:r>
            <a:r>
              <a:rPr lang="en-NZ" sz="2000" dirty="0">
                <a:latin typeface="+mn-lt"/>
              </a:rPr>
              <a:t> committee – how they are selected, and how they relate and manage their process. But we also need to pay attention to how the technical support group – scientists, modellers, planners – are going to manage things, their relationships and roles. And if the aim is to take the community along on this learning journey – then we also need to plan for how comms and engagement expertise and resources will be deployed throughout the process. And, given the importance of these processes attention needs to be paid to the governance level as well.</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264475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sz="2000" dirty="0">
                <a:latin typeface="+mn-lt"/>
              </a:rPr>
              <a:t>And all of our processes  - or run sheets – recognise the importance of guiding people through consecutive phases of effort – through an adaptive management cycle. Beginning at entry and contracting – getting the right people in the room. In  a systems thinking approach - “Understanding the System” – identifying drivers, challenges and leverage points. The next phase looks to help people identify the implications of different choices, and then as agreement is reached on pathways forward more attention can be paid to designing pathways to move us towards our desired futures. And then – given the complex world we live in we can implement our plans, and monitor and adapt and learn as we move forward. Managing collaboration and dialog is at the centre of our thinking – and that is the way we are hearing people talking about the process – its not just a collaborative planning process – but it needs to be a collaborative management and learning process as well!</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246879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250521" y="4343400"/>
            <a:ext cx="6388273" cy="4114800"/>
          </a:xfrm>
        </p:spPr>
        <p:txBody>
          <a:bodyPr/>
          <a:lstStyle/>
          <a:p>
            <a:r>
              <a:rPr lang="en-NZ" sz="2000" dirty="0">
                <a:latin typeface="+mn-lt"/>
              </a:rPr>
              <a:t>This slide reminds us that there are many tools out there – but its important to select the right tool for the intended purpose. So its important to keep in mind that these processes should always be developed with aims in mind … what is it we are trying to do, what phase of the process are we in. I have included a snapshot of different lists of tools for different phases. And then we can select the right tool – or mix of tools according to aims, audience and facilitator style.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3318764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sz="2000" dirty="0">
                <a:latin typeface="+mn-lt"/>
              </a:rPr>
              <a:t>So putting all this together we get a design or a </a:t>
            </a:r>
            <a:r>
              <a:rPr lang="en-NZ" sz="2000" dirty="0" err="1">
                <a:latin typeface="+mn-lt"/>
              </a:rPr>
              <a:t>runsheet</a:t>
            </a:r>
            <a:r>
              <a:rPr lang="en-NZ" sz="2000" dirty="0">
                <a:latin typeface="+mn-lt"/>
              </a:rPr>
              <a:t> that looks something like this. The different phases we plan to work through are set out along the top … along with the likely time line that is going to be used. Then down the left of the green and yellow rows we have set out each of the key groups that we want to develop an action plan for their part of the wider process. And the important thing is that the project managers and facilitators can assess their progress for each phase across each of the key groups …… so when the process starts its important to check that all of those groups have done whatever had been planned. And say 6 or 9 months into the process when we look at understanding the system we can see whether all those groups are on the same page with that understanding of the system – down to has the community or key community members been involved in that process.</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4181488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r>
              <a:rPr lang="en-NZ" dirty="0">
                <a:latin typeface="+mn-lt"/>
              </a:rPr>
              <a:t>And finally I would like to leave you with a few reflections – quotes from other people that can use words better than I can – that highlight some of the implications and issues that we find ourselves in through this work. So specifically thinking about our role as participatory action researchers – what this means in terms of our own behaviour and practice – and the reality of working in the real world where things don’t always work, and can fairly rapidly go pear-shaped.</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4130238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dirty="0">
                <a:latin typeface="+mn-lt"/>
              </a:rPr>
              <a:t>So here , Kurt Lewin, one of the founding architects of action research is reminding us that we need to get involved in change – if we really want to understand it. And in participatory action research that very much puts us in the field as participant observers – often contributing to our co-learners via our skills as facilitators, process planners or evaluators.</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1999881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r>
              <a:rPr lang="en-NZ" sz="2000" dirty="0">
                <a:latin typeface="+mn-lt"/>
              </a:rPr>
              <a:t>I think I joined Bob Dick’s second AREOL – Action Research and Evaluation </a:t>
            </a:r>
            <a:r>
              <a:rPr lang="en-NZ" sz="2000" dirty="0" err="1">
                <a:latin typeface="+mn-lt"/>
              </a:rPr>
              <a:t>OnLine</a:t>
            </a:r>
            <a:r>
              <a:rPr lang="en-NZ" sz="2000" dirty="0">
                <a:latin typeface="+mn-lt"/>
              </a:rPr>
              <a:t> – course back in 1998 … and this 15 week course is still offered twice a year as a free public service. And Bob puts the change agents dilemma really well –  the only things we have to work with are our processes and our ability to model good collaborative practice. {Towards the end of the ICM-Motueka programme we(as social scientists) were lamenting the fact that we would have liked to have outcomes that went beyond papers and ideas … and one of our colleagues said but you have made a big difference  – “before the programme started when we as experts – geomorphologists, etc. – come into a meeting with end users we would start talking to provide our expertise. Nowadays, look at us, we come into the room and sit down and listen – and then we look to see where and how we can contribute ….. and we’ve learnt that through you guys modelling good practice at workshops over the past few years.”]</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3367573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677422" cy="4114800"/>
          </a:xfrm>
        </p:spPr>
        <p:txBody>
          <a:bodyPr/>
          <a:lstStyle/>
          <a:p>
            <a:r>
              <a:rPr lang="en-NZ" dirty="0">
                <a:latin typeface="+mn-lt"/>
              </a:rPr>
              <a:t>And finally, we tend to come to conferences such as these – and we usually share our successes. But sometimes these initiatives don’t work, and sometimes they can really go pear-shaped!</a:t>
            </a:r>
          </a:p>
          <a:p>
            <a:r>
              <a:rPr lang="en-NZ" dirty="0">
                <a:latin typeface="+mn-lt"/>
              </a:rPr>
              <a:t>So from our own perspective as action researchers – all we can really do is as Thomas Merton so very eloquently puts it is not to concentrate on the results – but on the value, the rightness, the truth of the work itself”.</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213642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1969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602296"/>
          </a:xfrm>
        </p:spPr>
        <p:txBody>
          <a:bodyPr/>
          <a:lstStyle/>
          <a:p>
            <a:r>
              <a:rPr lang="en-US" sz="2000" dirty="0">
                <a:latin typeface="+mn-lt"/>
              </a:rPr>
              <a:t>My colleague Margaret </a:t>
            </a:r>
            <a:r>
              <a:rPr lang="en-US" sz="2000" dirty="0" err="1">
                <a:latin typeface="+mn-lt"/>
              </a:rPr>
              <a:t>Kilvington</a:t>
            </a:r>
            <a:r>
              <a:rPr lang="en-US" sz="2000" dirty="0">
                <a:latin typeface="+mn-lt"/>
              </a:rPr>
              <a:t> is based in Christchurch, and Marina Apgar works in the Institute of Development Studies (U o Sussex, Brighton). </a:t>
            </a:r>
            <a:r>
              <a:rPr lang="en-US" sz="2000" dirty="0">
                <a:latin typeface="Lato Light" panose="020F0502020204030203" pitchFamily="34" charset="0"/>
                <a:ea typeface="Lato Light" panose="020F0502020204030203" pitchFamily="34" charset="0"/>
                <a:cs typeface="Lato Light" panose="020F0502020204030203" pitchFamily="34" charset="0"/>
              </a:rPr>
              <a:t>Our work is change-oriented, mostly undertaken within a broad participatory action research methodology. We are usually intimately involved in programs as critical friends – often bringing particular skills around participatory design, facilitation and evaluation.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221557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359895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latin typeface="+mn-lt"/>
              </a:rPr>
              <a:t>So we are using this as an opportunity to reflect on lessons around design and facilitation from a number of </a:t>
            </a:r>
            <a:r>
              <a:rPr lang="en-US" sz="1800" dirty="0" err="1">
                <a:latin typeface="+mn-lt"/>
              </a:rPr>
              <a:t>programmes</a:t>
            </a:r>
            <a:r>
              <a:rPr lang="en-US" sz="1800" dirty="0">
                <a:latin typeface="+mn-lt"/>
              </a:rPr>
              <a:t> we have worked in – but particularly setting our messages today in the context of freshwater policy and management. The ICM-Motueka was a 10 year multi-stakeholder, multi-institutional collaborative research </a:t>
            </a:r>
            <a:r>
              <a:rPr lang="en-US" sz="1800" dirty="0" err="1">
                <a:latin typeface="+mn-lt"/>
              </a:rPr>
              <a:t>programme</a:t>
            </a:r>
            <a:r>
              <a:rPr lang="en-US" sz="1800" dirty="0">
                <a:latin typeface="+mn-lt"/>
              </a:rPr>
              <a:t> looking at integrated catchment management in the Motueka catchment. It embodied the sense of “</a:t>
            </a:r>
            <a:r>
              <a:rPr lang="en-US" sz="1800" dirty="0" err="1">
                <a:latin typeface="+mn-lt"/>
              </a:rPr>
              <a:t>ki</a:t>
            </a:r>
            <a:r>
              <a:rPr lang="en-US" sz="1800" dirty="0">
                <a:latin typeface="+mn-lt"/>
              </a:rPr>
              <a:t> </a:t>
            </a:r>
            <a:r>
              <a:rPr lang="en-US" sz="1800" dirty="0" err="1">
                <a:latin typeface="+mn-lt"/>
              </a:rPr>
              <a:t>uta</a:t>
            </a:r>
            <a:r>
              <a:rPr lang="en-US" sz="1800" dirty="0">
                <a:latin typeface="+mn-lt"/>
              </a:rPr>
              <a:t> </a:t>
            </a:r>
            <a:r>
              <a:rPr lang="en-US" sz="1800" dirty="0" err="1">
                <a:latin typeface="+mn-lt"/>
              </a:rPr>
              <a:t>ki</a:t>
            </a:r>
            <a:r>
              <a:rPr lang="en-US" sz="1800" dirty="0">
                <a:latin typeface="+mn-lt"/>
              </a:rPr>
              <a:t> tai” – from the ridge-tops at the head of the catchment out to Tasman Bay. The Wheel of Water </a:t>
            </a:r>
            <a:r>
              <a:rPr lang="en-US" sz="1800" dirty="0" err="1">
                <a:latin typeface="+mn-lt"/>
              </a:rPr>
              <a:t>programme</a:t>
            </a:r>
            <a:r>
              <a:rPr lang="en-US" sz="1800" dirty="0">
                <a:latin typeface="+mn-lt"/>
              </a:rPr>
              <a:t> was a 6-year research </a:t>
            </a:r>
            <a:r>
              <a:rPr lang="en-US" sz="1800" dirty="0" err="1">
                <a:latin typeface="+mn-lt"/>
              </a:rPr>
              <a:t>programme</a:t>
            </a:r>
            <a:r>
              <a:rPr lang="en-US" sz="1800" dirty="0">
                <a:latin typeface="+mn-lt"/>
              </a:rPr>
              <a:t> looking at </a:t>
            </a:r>
            <a:r>
              <a:rPr lang="en-NZ" sz="1800" dirty="0">
                <a:latin typeface="+mn-lt"/>
              </a:rPr>
              <a:t>collaborative decision making for setting freshwater quality and quantity limits in New Zealand. </a:t>
            </a:r>
            <a:endParaRPr lang="en-US" sz="1800" dirty="0">
              <a:latin typeface="+mn-lt"/>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70103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a:latin typeface="+mn-lt"/>
              </a:rPr>
              <a:t>How to design and facilitate more participatory processes is becoming increasingly important. So we want to address 3 related points today. </a:t>
            </a:r>
          </a:p>
          <a:p>
            <a:pPr marL="457200" indent="-457200">
              <a:buAutoNum type="arabicPeriod"/>
            </a:pPr>
            <a:r>
              <a:rPr lang="en-US" sz="2000" dirty="0">
                <a:latin typeface="+mn-lt"/>
              </a:rPr>
              <a:t>We need to start by appreciating the range of key interactions and processes involved in collaborative NRM decision making – making the geography of collaboration more visible. </a:t>
            </a:r>
          </a:p>
          <a:p>
            <a:pPr marL="457200" indent="-457200">
              <a:buAutoNum type="arabicPeriod"/>
            </a:pPr>
            <a:r>
              <a:rPr lang="en-US" sz="2000" dirty="0">
                <a:latin typeface="+mn-lt"/>
              </a:rPr>
              <a:t>Given that more holistic view of collaboration – how do we work with these elements to “design” (often multi-year) integrated processes. </a:t>
            </a:r>
          </a:p>
          <a:p>
            <a:pPr marL="457200" indent="-457200">
              <a:buAutoNum type="arabicPeriod"/>
            </a:pPr>
            <a:r>
              <a:rPr lang="en-US" sz="2000" dirty="0">
                <a:latin typeface="+mn-lt"/>
              </a:rPr>
              <a:t>How – as action researchers do we manage our roles in this context.</a:t>
            </a:r>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344103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NZ" b="1" dirty="0">
                <a:latin typeface="+mn-lt"/>
              </a:rPr>
              <a:t>Point 1:</a:t>
            </a:r>
            <a:r>
              <a:rPr lang="en-NZ" dirty="0">
                <a:latin typeface="+mn-lt"/>
              </a:rPr>
              <a:t> Identifying a range of key interactions and processes:</a:t>
            </a:r>
          </a:p>
          <a:p>
            <a:pPr marL="0" indent="0">
              <a:buNone/>
            </a:pPr>
            <a:endParaRPr lang="en-NZ" dirty="0">
              <a:latin typeface="+mn-lt"/>
            </a:endParaRPr>
          </a:p>
          <a:p>
            <a:pPr marL="342900" indent="-342900">
              <a:buFont typeface="Arial" panose="020B0604020202020204" pitchFamily="34" charset="0"/>
              <a:buChar char="•"/>
            </a:pPr>
            <a:r>
              <a:rPr lang="en-NZ" b="1" dirty="0">
                <a:latin typeface="+mn-lt"/>
              </a:rPr>
              <a:t>Interactions</a:t>
            </a:r>
            <a:r>
              <a:rPr lang="en-NZ" dirty="0">
                <a:latin typeface="+mn-lt"/>
              </a:rPr>
              <a:t> - Who’s there - who’s talking (and to whom) – power and politics in action</a:t>
            </a:r>
          </a:p>
          <a:p>
            <a:pPr marL="342900" indent="-342900">
              <a:buFont typeface="Arial" panose="020B0604020202020204" pitchFamily="34" charset="0"/>
              <a:buChar char="•"/>
            </a:pPr>
            <a:r>
              <a:rPr lang="en-NZ" b="1" dirty="0">
                <a:latin typeface="+mn-lt"/>
              </a:rPr>
              <a:t>Processes</a:t>
            </a:r>
            <a:r>
              <a:rPr lang="en-NZ" dirty="0">
                <a:latin typeface="+mn-lt"/>
              </a:rPr>
              <a:t> - What’s happening (and when):  how is the conversation being structured - both in terms of process and content</a:t>
            </a:r>
          </a:p>
          <a:p>
            <a:pPr marL="514350" indent="-514350">
              <a:buAutoNum type="romanUcPeriod"/>
            </a:pPr>
            <a:endParaRPr lang="en-NZ"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981076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sz="2000" dirty="0">
                <a:latin typeface="+mn-lt"/>
              </a:rPr>
              <a:t>It’s easy to refer to a collaborative initiative as happening in a single group – usually via formal events. So, in terms of the current rounds of freshwater limit setting …..  if you’re in Canterbury it’s the … ‘Zone committee’ or it’s the ‘FLAG committee’ in Tasman, or in </a:t>
            </a:r>
            <a:r>
              <a:rPr lang="en-NZ" sz="2000" dirty="0" err="1">
                <a:latin typeface="+mn-lt"/>
              </a:rPr>
              <a:t>Wairarapa</a:t>
            </a:r>
            <a:r>
              <a:rPr lang="en-NZ" sz="2000" dirty="0">
                <a:latin typeface="+mn-lt"/>
              </a:rPr>
              <a:t> and Wellington it will be a ‘</a:t>
            </a:r>
            <a:r>
              <a:rPr lang="en-NZ" sz="2000" dirty="0" err="1">
                <a:latin typeface="+mn-lt"/>
              </a:rPr>
              <a:t>Whaitua</a:t>
            </a:r>
            <a:r>
              <a:rPr lang="en-NZ" sz="2000" dirty="0">
                <a:latin typeface="+mn-lt"/>
              </a:rPr>
              <a:t> committee’. And these committee’s do represent the focal point through which these freshwater quality and quantity limits are being developed in the first instance. But ……. [next slide] ….</a:t>
            </a:r>
          </a:p>
          <a:p>
            <a:endParaRPr lang="en-NZ" dirty="0"/>
          </a:p>
          <a:p>
            <a:endParaRPr lang="en-NZ"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2405204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sz="2000" dirty="0">
                <a:latin typeface="+mn-lt"/>
              </a:rPr>
              <a:t>…  but in our projects we see that these processes are very inclusive of a number of other conversations that are happening around the issue …..  Conversations involving iwi, farmers, scientists, and other sector and community groups. Which is, of course, what we do want to happen. And those conversations find their way back into the committee process through any number of formal - or more circuitous - routes. And even for the committee – the informal conversations that members may be involved in between regular meetings can be just as important – if not more – than the formal once a month round the table.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316229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288099" y="4343400"/>
            <a:ext cx="6400800" cy="4114800"/>
          </a:xfrm>
        </p:spPr>
        <p:txBody>
          <a:bodyPr/>
          <a:lstStyle/>
          <a:p>
            <a:br>
              <a:rPr lang="en-NZ" dirty="0"/>
            </a:br>
            <a:r>
              <a:rPr lang="en-NZ" sz="1900" dirty="0">
                <a:latin typeface="+mn-lt"/>
              </a:rPr>
              <a:t>And this work also provided us an opportunity to identify a range of different elements that need to happen within a constructive collaboration – involving social process, content and support. Social process elements include committee membership selection, group facilitation, building skills, etc. And these social processes help people work through key topic – or content – elements such as identifying community values, identifying suitable indicators or attributes and agreeing on a set of desired outcomes. In these freshwater limit setting processes Regional Councils - as the proponent - need to also resource these committees – so putting together the right support team is a critical part of the process. And, these processes need to mix and match these different elements in processes that play out over months and even for periods of 2-3 years.</a:t>
            </a:r>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1146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r>
              <a:rPr lang="en-NZ" sz="2000" dirty="0">
                <a:latin typeface="+mn-lt"/>
              </a:rPr>
              <a:t>So with that wider sense of who and what needs to be taken into account this second section of this talk looks at how to “design” a constructive collaborative process. Just as most of you will be familiar with developing a “run sheet” for a workshop – a guide that sets out our aims, the different activities or sessions that we might plan, and what we expect to do in them …… I would invite you to see the design I am talking  here as equivalent to a </a:t>
            </a:r>
            <a:r>
              <a:rPr lang="en-NZ" sz="2000" dirty="0" err="1">
                <a:latin typeface="+mn-lt"/>
              </a:rPr>
              <a:t>runsheet</a:t>
            </a:r>
            <a:r>
              <a:rPr lang="en-NZ" sz="2000" dirty="0">
                <a:latin typeface="+mn-lt"/>
              </a:rPr>
              <a:t> for a multi-year, multi-player collaborative planning initiative. And just as </a:t>
            </a:r>
            <a:r>
              <a:rPr lang="en-NZ" sz="2000" dirty="0" err="1">
                <a:latin typeface="+mn-lt"/>
              </a:rPr>
              <a:t>Eishenhower’s</a:t>
            </a:r>
            <a:r>
              <a:rPr lang="en-NZ" sz="2000" dirty="0">
                <a:latin typeface="+mn-lt"/>
              </a:rPr>
              <a:t> quote indicates – when we get into the process or workshop on the day – anything can happen – people are unpredictable – but if we have a good plan or </a:t>
            </a:r>
            <a:r>
              <a:rPr lang="en-NZ" sz="2000" dirty="0" err="1">
                <a:latin typeface="+mn-lt"/>
              </a:rPr>
              <a:t>runsheet</a:t>
            </a:r>
            <a:r>
              <a:rPr lang="en-NZ" sz="2000" dirty="0">
                <a:latin typeface="+mn-lt"/>
              </a:rPr>
              <a:t> we can adapt it …</a:t>
            </a:r>
            <a:endParaRPr lang="en-NZ"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339675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C21A69-CE6F-2440-BAE4-5A4B3040CF2A}"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3AD81-3AD4-9C46-856E-C08CF1183C60}" type="slidenum">
              <a:rPr lang="en-US" smtClean="0"/>
              <a:pPr/>
              <a:t>‹#›</a:t>
            </a:fld>
            <a:endParaRPr lang="en-US" dirty="0"/>
          </a:p>
        </p:txBody>
      </p:sp>
    </p:spTree>
    <p:extLst>
      <p:ext uri="{BB962C8B-B14F-4D97-AF65-F5344CB8AC3E}">
        <p14:creationId xmlns:p14="http://schemas.microsoft.com/office/powerpoint/2010/main" val="240196669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21A69-CE6F-2440-BAE4-5A4B3040CF2A}"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3AD81-3AD4-9C46-856E-C08CF1183C60}" type="slidenum">
              <a:rPr lang="en-US" smtClean="0"/>
              <a:pPr/>
              <a:t>‹#›</a:t>
            </a:fld>
            <a:endParaRPr lang="en-US" dirty="0"/>
          </a:p>
        </p:txBody>
      </p:sp>
    </p:spTree>
    <p:extLst>
      <p:ext uri="{BB962C8B-B14F-4D97-AF65-F5344CB8AC3E}">
        <p14:creationId xmlns:p14="http://schemas.microsoft.com/office/powerpoint/2010/main" val="133942986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21A69-CE6F-2440-BAE4-5A4B3040CF2A}"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3AD81-3AD4-9C46-856E-C08CF1183C60}" type="slidenum">
              <a:rPr lang="en-US" smtClean="0"/>
              <a:pPr/>
              <a:t>‹#›</a:t>
            </a:fld>
            <a:endParaRPr lang="en-US" dirty="0"/>
          </a:p>
        </p:txBody>
      </p:sp>
    </p:spTree>
    <p:extLst>
      <p:ext uri="{BB962C8B-B14F-4D97-AF65-F5344CB8AC3E}">
        <p14:creationId xmlns:p14="http://schemas.microsoft.com/office/powerpoint/2010/main" val="120288037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ull Image">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5" y="0"/>
            <a:ext cx="24383999" cy="13716000"/>
          </a:xfrm>
          <a:effectLst/>
        </p:spPr>
        <p:txBody>
          <a:bodyPr>
            <a:normAutofit/>
          </a:bodyPr>
          <a:lstStyle>
            <a:lvl1pPr marL="0" indent="0">
              <a:buNone/>
              <a:defRPr sz="4200">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2183115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3_4 Images">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B856F520-004E-664D-84EF-210308734398}"/>
              </a:ext>
            </a:extLst>
          </p:cNvPr>
          <p:cNvSpPr>
            <a:spLocks noGrp="1"/>
          </p:cNvSpPr>
          <p:nvPr>
            <p:ph type="pic" sz="quarter" idx="10"/>
          </p:nvPr>
        </p:nvSpPr>
        <p:spPr>
          <a:xfrm>
            <a:off x="1761233" y="5831521"/>
            <a:ext cx="3472347" cy="3471442"/>
          </a:xfrm>
          <a:prstGeom prst="ellipse">
            <a:avLst/>
          </a:prstGeom>
          <a:solidFill>
            <a:schemeClr val="bg1">
              <a:lumMod val="95000"/>
            </a:schemeClr>
          </a:solidFill>
        </p:spPr>
        <p:txBody>
          <a:bodyPr>
            <a:normAutofit/>
          </a:bodyPr>
          <a:lstStyle>
            <a:lvl1pPr>
              <a:defRPr sz="2000"/>
            </a:lvl1pPr>
          </a:lstStyle>
          <a:p>
            <a:endParaRPr lang="en-US"/>
          </a:p>
        </p:txBody>
      </p:sp>
      <p:sp>
        <p:nvSpPr>
          <p:cNvPr id="11" name="Picture Placeholder 4">
            <a:extLst>
              <a:ext uri="{FF2B5EF4-FFF2-40B4-BE49-F238E27FC236}">
                <a16:creationId xmlns:a16="http://schemas.microsoft.com/office/drawing/2014/main" id="{C52D665B-A1A7-C745-A5A9-B9BD241E2301}"/>
              </a:ext>
            </a:extLst>
          </p:cNvPr>
          <p:cNvSpPr>
            <a:spLocks noGrp="1"/>
          </p:cNvSpPr>
          <p:nvPr>
            <p:ph type="pic" sz="quarter" idx="11"/>
          </p:nvPr>
        </p:nvSpPr>
        <p:spPr>
          <a:xfrm>
            <a:off x="7385048" y="5831521"/>
            <a:ext cx="3472347" cy="3471442"/>
          </a:xfrm>
          <a:prstGeom prst="ellipse">
            <a:avLst/>
          </a:prstGeom>
          <a:solidFill>
            <a:schemeClr val="bg1">
              <a:lumMod val="95000"/>
            </a:schemeClr>
          </a:solidFill>
        </p:spPr>
        <p:txBody>
          <a:bodyPr>
            <a:normAutofit/>
          </a:bodyPr>
          <a:lstStyle>
            <a:lvl1pPr>
              <a:defRPr sz="2000"/>
            </a:lvl1pPr>
          </a:lstStyle>
          <a:p>
            <a:endParaRPr lang="en-US"/>
          </a:p>
        </p:txBody>
      </p:sp>
      <p:sp>
        <p:nvSpPr>
          <p:cNvPr id="12" name="Picture Placeholder 4">
            <a:extLst>
              <a:ext uri="{FF2B5EF4-FFF2-40B4-BE49-F238E27FC236}">
                <a16:creationId xmlns:a16="http://schemas.microsoft.com/office/drawing/2014/main" id="{FF910A61-3152-0C46-8544-BAAE67FD1395}"/>
              </a:ext>
            </a:extLst>
          </p:cNvPr>
          <p:cNvSpPr>
            <a:spLocks noGrp="1"/>
          </p:cNvSpPr>
          <p:nvPr>
            <p:ph type="pic" sz="quarter" idx="12"/>
          </p:nvPr>
        </p:nvSpPr>
        <p:spPr>
          <a:xfrm>
            <a:off x="13043840" y="5831521"/>
            <a:ext cx="3472347" cy="3471442"/>
          </a:xfrm>
          <a:prstGeom prst="ellipse">
            <a:avLst/>
          </a:prstGeom>
          <a:solidFill>
            <a:schemeClr val="bg1">
              <a:lumMod val="95000"/>
            </a:schemeClr>
          </a:solidFill>
        </p:spPr>
        <p:txBody>
          <a:bodyPr>
            <a:normAutofit/>
          </a:bodyPr>
          <a:lstStyle>
            <a:lvl1pPr>
              <a:defRPr sz="2000"/>
            </a:lvl1pPr>
          </a:lstStyle>
          <a:p>
            <a:endParaRPr lang="en-US"/>
          </a:p>
        </p:txBody>
      </p:sp>
      <p:sp>
        <p:nvSpPr>
          <p:cNvPr id="13" name="Picture Placeholder 4">
            <a:extLst>
              <a:ext uri="{FF2B5EF4-FFF2-40B4-BE49-F238E27FC236}">
                <a16:creationId xmlns:a16="http://schemas.microsoft.com/office/drawing/2014/main" id="{A7288BDD-B3D6-334C-92D7-067FEF0E093A}"/>
              </a:ext>
            </a:extLst>
          </p:cNvPr>
          <p:cNvSpPr>
            <a:spLocks noGrp="1"/>
          </p:cNvSpPr>
          <p:nvPr>
            <p:ph type="pic" sz="quarter" idx="13"/>
          </p:nvPr>
        </p:nvSpPr>
        <p:spPr>
          <a:xfrm>
            <a:off x="18737608" y="5831521"/>
            <a:ext cx="3472347" cy="3471442"/>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259675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509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4 Images">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390E586A-79D9-3D48-B8BB-A052ED97D5AA}"/>
              </a:ext>
            </a:extLst>
          </p:cNvPr>
          <p:cNvSpPr>
            <a:spLocks noGrp="1"/>
          </p:cNvSpPr>
          <p:nvPr>
            <p:ph type="pic" sz="quarter" idx="14"/>
          </p:nvPr>
        </p:nvSpPr>
        <p:spPr>
          <a:xfrm>
            <a:off x="12222894" y="0"/>
            <a:ext cx="12161105" cy="13716000"/>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894097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5" y="0"/>
            <a:ext cx="24383999" cy="13716000"/>
          </a:xfrm>
          <a:effectLst/>
        </p:spPr>
        <p:txBody>
          <a:bodyPr>
            <a:normAutofit/>
          </a:bodyPr>
          <a:lstStyle>
            <a:lvl1pPr marL="0" indent="0">
              <a:buNone/>
              <a:defRPr sz="4200">
                <a:ln>
                  <a:noFill/>
                </a:ln>
                <a:solidFill>
                  <a:schemeClr val="bg1">
                    <a:lumMod val="85000"/>
                  </a:schemeClr>
                </a:solidFill>
              </a:defRPr>
            </a:lvl1pPr>
          </a:lstStyle>
          <a:p>
            <a:r>
              <a:rPr lang="en-US"/>
              <a:t>Drag picture to placeholder or click icon to add</a:t>
            </a:r>
            <a:endParaRPr lang="en-US" dirty="0"/>
          </a:p>
        </p:txBody>
      </p:sp>
      <p:sp>
        <p:nvSpPr>
          <p:cNvPr id="6" name="Picture Placeholder 13"/>
          <p:cNvSpPr>
            <a:spLocks noGrp="1"/>
          </p:cNvSpPr>
          <p:nvPr>
            <p:ph type="pic" sz="quarter" idx="14"/>
          </p:nvPr>
        </p:nvSpPr>
        <p:spPr>
          <a:xfrm>
            <a:off x="16338763" y="0"/>
            <a:ext cx="5882787" cy="11712100"/>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a:t>Drag picture to placeholder or click icon to add</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2C421BB7-B370-C544-A89B-8E77AF50673B}"/>
              </a:ext>
            </a:extLst>
          </p:cNvPr>
          <p:cNvSpPr>
            <a:spLocks noGrp="1"/>
          </p:cNvSpPr>
          <p:nvPr>
            <p:ph type="pic" sz="quarter" idx="14"/>
          </p:nvPr>
        </p:nvSpPr>
        <p:spPr>
          <a:xfrm>
            <a:off x="0" y="4463042"/>
            <a:ext cx="24384003" cy="9252958"/>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4229434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4 Images">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390E586A-79D9-3D48-B8BB-A052ED97D5AA}"/>
              </a:ext>
            </a:extLst>
          </p:cNvPr>
          <p:cNvSpPr>
            <a:spLocks noGrp="1"/>
          </p:cNvSpPr>
          <p:nvPr>
            <p:ph type="pic" sz="quarter" idx="14"/>
          </p:nvPr>
        </p:nvSpPr>
        <p:spPr>
          <a:xfrm>
            <a:off x="16431949" y="0"/>
            <a:ext cx="7952052" cy="13716000"/>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581692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4 Images">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002CE6E4-B0F3-F244-B4F2-4C12EFCEA31D}"/>
              </a:ext>
            </a:extLst>
          </p:cNvPr>
          <p:cNvSpPr>
            <a:spLocks noGrp="1"/>
          </p:cNvSpPr>
          <p:nvPr>
            <p:ph type="pic" sz="quarter" idx="15"/>
          </p:nvPr>
        </p:nvSpPr>
        <p:spPr>
          <a:xfrm>
            <a:off x="0" y="2"/>
            <a:ext cx="24384000" cy="6503115"/>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
        <p:nvSpPr>
          <p:cNvPr id="3" name="Picture Placeholder 13">
            <a:extLst>
              <a:ext uri="{FF2B5EF4-FFF2-40B4-BE49-F238E27FC236}">
                <a16:creationId xmlns:a16="http://schemas.microsoft.com/office/drawing/2014/main" id="{390E586A-79D9-3D48-B8BB-A052ED97D5AA}"/>
              </a:ext>
            </a:extLst>
          </p:cNvPr>
          <p:cNvSpPr>
            <a:spLocks noGrp="1"/>
          </p:cNvSpPr>
          <p:nvPr>
            <p:ph type="pic" sz="quarter" idx="14"/>
          </p:nvPr>
        </p:nvSpPr>
        <p:spPr>
          <a:xfrm>
            <a:off x="12222894" y="2"/>
            <a:ext cx="12161105" cy="8921611"/>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55272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21A69-CE6F-2440-BAE4-5A4B3040CF2A}"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3AD81-3AD4-9C46-856E-C08CF1183C60}" type="slidenum">
              <a:rPr lang="en-US" smtClean="0"/>
              <a:pPr/>
              <a:t>‹#›</a:t>
            </a:fld>
            <a:endParaRPr lang="en-US" dirty="0"/>
          </a:p>
        </p:txBody>
      </p:sp>
    </p:spTree>
    <p:extLst>
      <p:ext uri="{BB962C8B-B14F-4D97-AF65-F5344CB8AC3E}">
        <p14:creationId xmlns:p14="http://schemas.microsoft.com/office/powerpoint/2010/main" val="91498753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4 Images">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002CE6E4-B0F3-F244-B4F2-4C12EFCEA31D}"/>
              </a:ext>
            </a:extLst>
          </p:cNvPr>
          <p:cNvSpPr>
            <a:spLocks noGrp="1"/>
          </p:cNvSpPr>
          <p:nvPr>
            <p:ph type="pic" sz="quarter" idx="15"/>
          </p:nvPr>
        </p:nvSpPr>
        <p:spPr>
          <a:xfrm>
            <a:off x="11732600" y="0"/>
            <a:ext cx="12651400" cy="12046726"/>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465526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4 Images">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002CE6E4-B0F3-F244-B4F2-4C12EFCEA31D}"/>
              </a:ext>
            </a:extLst>
          </p:cNvPr>
          <p:cNvSpPr>
            <a:spLocks noGrp="1"/>
          </p:cNvSpPr>
          <p:nvPr>
            <p:ph type="pic" sz="quarter" idx="15"/>
          </p:nvPr>
        </p:nvSpPr>
        <p:spPr>
          <a:xfrm>
            <a:off x="10124099" y="0"/>
            <a:ext cx="14259900" cy="13716002"/>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024753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4 Images">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002CE6E4-B0F3-F244-B4F2-4C12EFCEA31D}"/>
              </a:ext>
            </a:extLst>
          </p:cNvPr>
          <p:cNvSpPr>
            <a:spLocks noGrp="1"/>
          </p:cNvSpPr>
          <p:nvPr>
            <p:ph type="pic" sz="quarter" idx="15"/>
          </p:nvPr>
        </p:nvSpPr>
        <p:spPr>
          <a:xfrm>
            <a:off x="2" y="6873766"/>
            <a:ext cx="24383999" cy="6842236"/>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150377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4 Images">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002CE6E4-B0F3-F244-B4F2-4C12EFCEA31D}"/>
              </a:ext>
            </a:extLst>
          </p:cNvPr>
          <p:cNvSpPr>
            <a:spLocks noGrp="1"/>
          </p:cNvSpPr>
          <p:nvPr>
            <p:ph type="pic" sz="quarter" idx="15"/>
          </p:nvPr>
        </p:nvSpPr>
        <p:spPr>
          <a:xfrm>
            <a:off x="0" y="1669274"/>
            <a:ext cx="12651400" cy="12046728"/>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739235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4 Images">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002CE6E4-B0F3-F244-B4F2-4C12EFCEA31D}"/>
              </a:ext>
            </a:extLst>
          </p:cNvPr>
          <p:cNvSpPr>
            <a:spLocks noGrp="1"/>
          </p:cNvSpPr>
          <p:nvPr>
            <p:ph type="pic" sz="quarter" idx="15"/>
          </p:nvPr>
        </p:nvSpPr>
        <p:spPr>
          <a:xfrm>
            <a:off x="10952793" y="3"/>
            <a:ext cx="13431208" cy="11654835"/>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913170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4 Images">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002CE6E4-B0F3-F244-B4F2-4C12EFCEA31D}"/>
              </a:ext>
            </a:extLst>
          </p:cNvPr>
          <p:cNvSpPr>
            <a:spLocks noGrp="1"/>
          </p:cNvSpPr>
          <p:nvPr>
            <p:ph type="pic" sz="quarter" idx="15"/>
          </p:nvPr>
        </p:nvSpPr>
        <p:spPr>
          <a:xfrm>
            <a:off x="1" y="7703820"/>
            <a:ext cx="24384001" cy="6172200"/>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11609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4 Images">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002CE6E4-B0F3-F244-B4F2-4C12EFCEA31D}"/>
              </a:ext>
            </a:extLst>
          </p:cNvPr>
          <p:cNvSpPr>
            <a:spLocks noGrp="1"/>
          </p:cNvSpPr>
          <p:nvPr>
            <p:ph type="pic" sz="quarter" idx="15"/>
          </p:nvPr>
        </p:nvSpPr>
        <p:spPr>
          <a:xfrm>
            <a:off x="10952793" y="0"/>
            <a:ext cx="13431208" cy="6852402"/>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
        <p:nvSpPr>
          <p:cNvPr id="5" name="Picture Placeholder 13">
            <a:extLst>
              <a:ext uri="{FF2B5EF4-FFF2-40B4-BE49-F238E27FC236}">
                <a16:creationId xmlns:a16="http://schemas.microsoft.com/office/drawing/2014/main" id="{FF87AB42-D960-E545-8328-EF31671C322D}"/>
              </a:ext>
            </a:extLst>
          </p:cNvPr>
          <p:cNvSpPr>
            <a:spLocks noGrp="1"/>
          </p:cNvSpPr>
          <p:nvPr>
            <p:ph type="pic" sz="quarter" idx="16"/>
          </p:nvPr>
        </p:nvSpPr>
        <p:spPr>
          <a:xfrm>
            <a:off x="10952793" y="6863598"/>
            <a:ext cx="13431208" cy="6852402"/>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539949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4 Images">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002CE6E4-B0F3-F244-B4F2-4C12EFCEA31D}"/>
              </a:ext>
            </a:extLst>
          </p:cNvPr>
          <p:cNvSpPr>
            <a:spLocks noGrp="1"/>
          </p:cNvSpPr>
          <p:nvPr>
            <p:ph type="pic" sz="quarter" idx="15"/>
          </p:nvPr>
        </p:nvSpPr>
        <p:spPr>
          <a:xfrm>
            <a:off x="0" y="0"/>
            <a:ext cx="13431208" cy="6852402"/>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
        <p:nvSpPr>
          <p:cNvPr id="5" name="Picture Placeholder 13">
            <a:extLst>
              <a:ext uri="{FF2B5EF4-FFF2-40B4-BE49-F238E27FC236}">
                <a16:creationId xmlns:a16="http://schemas.microsoft.com/office/drawing/2014/main" id="{FF87AB42-D960-E545-8328-EF31671C322D}"/>
              </a:ext>
            </a:extLst>
          </p:cNvPr>
          <p:cNvSpPr>
            <a:spLocks noGrp="1"/>
          </p:cNvSpPr>
          <p:nvPr>
            <p:ph type="pic" sz="quarter" idx="16"/>
          </p:nvPr>
        </p:nvSpPr>
        <p:spPr>
          <a:xfrm>
            <a:off x="0" y="6863598"/>
            <a:ext cx="13431208" cy="6852402"/>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201599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FF87AB42-D960-E545-8328-EF31671C322D}"/>
              </a:ext>
            </a:extLst>
          </p:cNvPr>
          <p:cNvSpPr>
            <a:spLocks noGrp="1"/>
          </p:cNvSpPr>
          <p:nvPr>
            <p:ph type="pic" sz="quarter" idx="16"/>
          </p:nvPr>
        </p:nvSpPr>
        <p:spPr>
          <a:xfrm>
            <a:off x="10952794" y="3762397"/>
            <a:ext cx="13431207" cy="9953605"/>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595123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FF87AB42-D960-E545-8328-EF31671C322D}"/>
              </a:ext>
            </a:extLst>
          </p:cNvPr>
          <p:cNvSpPr>
            <a:spLocks noGrp="1"/>
          </p:cNvSpPr>
          <p:nvPr>
            <p:ph type="pic" sz="quarter" idx="16"/>
          </p:nvPr>
        </p:nvSpPr>
        <p:spPr>
          <a:xfrm>
            <a:off x="1" y="1"/>
            <a:ext cx="13431208" cy="13716000"/>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65403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21A69-CE6F-2440-BAE4-5A4B3040CF2A}"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3AD81-3AD4-9C46-856E-C08CF1183C60}" type="slidenum">
              <a:rPr lang="en-US" smtClean="0"/>
              <a:pPr/>
              <a:t>‹#›</a:t>
            </a:fld>
            <a:endParaRPr lang="en-US" dirty="0"/>
          </a:p>
        </p:txBody>
      </p:sp>
    </p:spTree>
    <p:extLst>
      <p:ext uri="{BB962C8B-B14F-4D97-AF65-F5344CB8AC3E}">
        <p14:creationId xmlns:p14="http://schemas.microsoft.com/office/powerpoint/2010/main" val="360107341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FF87AB42-D960-E545-8328-EF31671C322D}"/>
              </a:ext>
            </a:extLst>
          </p:cNvPr>
          <p:cNvSpPr>
            <a:spLocks noGrp="1"/>
          </p:cNvSpPr>
          <p:nvPr>
            <p:ph type="pic" sz="quarter" idx="16"/>
          </p:nvPr>
        </p:nvSpPr>
        <p:spPr>
          <a:xfrm>
            <a:off x="10742823" y="3"/>
            <a:ext cx="6820588" cy="5444073"/>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
        <p:nvSpPr>
          <p:cNvPr id="7" name="Picture Placeholder 13">
            <a:extLst>
              <a:ext uri="{FF2B5EF4-FFF2-40B4-BE49-F238E27FC236}">
                <a16:creationId xmlns:a16="http://schemas.microsoft.com/office/drawing/2014/main" id="{35DC31CE-2300-D54B-B0D1-4BBA2EA5B30B}"/>
              </a:ext>
            </a:extLst>
          </p:cNvPr>
          <p:cNvSpPr>
            <a:spLocks noGrp="1"/>
          </p:cNvSpPr>
          <p:nvPr>
            <p:ph type="pic" sz="quarter" idx="17"/>
          </p:nvPr>
        </p:nvSpPr>
        <p:spPr>
          <a:xfrm>
            <a:off x="17563413" y="3"/>
            <a:ext cx="6820588" cy="5444073"/>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
        <p:nvSpPr>
          <p:cNvPr id="8" name="Picture Placeholder 13">
            <a:extLst>
              <a:ext uri="{FF2B5EF4-FFF2-40B4-BE49-F238E27FC236}">
                <a16:creationId xmlns:a16="http://schemas.microsoft.com/office/drawing/2014/main" id="{4494F0A2-8605-A548-A7C0-7C19A101AD47}"/>
              </a:ext>
            </a:extLst>
          </p:cNvPr>
          <p:cNvSpPr>
            <a:spLocks noGrp="1"/>
          </p:cNvSpPr>
          <p:nvPr>
            <p:ph type="pic" sz="quarter" idx="18"/>
          </p:nvPr>
        </p:nvSpPr>
        <p:spPr>
          <a:xfrm>
            <a:off x="10742824" y="5444077"/>
            <a:ext cx="13641177" cy="8271925"/>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931804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4 Images">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6E6BE5C4-08AE-0F46-80BE-2D23D57C5124}"/>
              </a:ext>
            </a:extLst>
          </p:cNvPr>
          <p:cNvSpPr>
            <a:spLocks noGrp="1"/>
          </p:cNvSpPr>
          <p:nvPr>
            <p:ph type="pic" sz="quarter" idx="17"/>
          </p:nvPr>
        </p:nvSpPr>
        <p:spPr>
          <a:xfrm>
            <a:off x="8128002" y="6867490"/>
            <a:ext cx="8127999" cy="6848513"/>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
        <p:nvSpPr>
          <p:cNvPr id="13" name="Picture Placeholder 13">
            <a:extLst>
              <a:ext uri="{FF2B5EF4-FFF2-40B4-BE49-F238E27FC236}">
                <a16:creationId xmlns:a16="http://schemas.microsoft.com/office/drawing/2014/main" id="{85C6CA46-EB91-CB42-B09E-91307672A7E1}"/>
              </a:ext>
            </a:extLst>
          </p:cNvPr>
          <p:cNvSpPr>
            <a:spLocks noGrp="1"/>
          </p:cNvSpPr>
          <p:nvPr>
            <p:ph type="pic" sz="quarter" idx="18"/>
          </p:nvPr>
        </p:nvSpPr>
        <p:spPr>
          <a:xfrm>
            <a:off x="16256002" y="6867490"/>
            <a:ext cx="8127999" cy="6848513"/>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
        <p:nvSpPr>
          <p:cNvPr id="5" name="Picture Placeholder 13">
            <a:extLst>
              <a:ext uri="{FF2B5EF4-FFF2-40B4-BE49-F238E27FC236}">
                <a16:creationId xmlns:a16="http://schemas.microsoft.com/office/drawing/2014/main" id="{FF87AB42-D960-E545-8328-EF31671C322D}"/>
              </a:ext>
            </a:extLst>
          </p:cNvPr>
          <p:cNvSpPr>
            <a:spLocks noGrp="1"/>
          </p:cNvSpPr>
          <p:nvPr>
            <p:ph type="pic" sz="quarter" idx="16"/>
          </p:nvPr>
        </p:nvSpPr>
        <p:spPr>
          <a:xfrm>
            <a:off x="1" y="6867490"/>
            <a:ext cx="8127999" cy="6848513"/>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703920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4 Images">
    <p:spTree>
      <p:nvGrpSpPr>
        <p:cNvPr id="1" name=""/>
        <p:cNvGrpSpPr/>
        <p:nvPr/>
      </p:nvGrpSpPr>
      <p:grpSpPr>
        <a:xfrm>
          <a:off x="0" y="0"/>
          <a:ext cx="0" cy="0"/>
          <a:chOff x="0" y="0"/>
          <a:chExt cx="0" cy="0"/>
        </a:xfrm>
      </p:grpSpPr>
      <p:sp>
        <p:nvSpPr>
          <p:cNvPr id="13" name="Picture Placeholder 13">
            <a:extLst>
              <a:ext uri="{FF2B5EF4-FFF2-40B4-BE49-F238E27FC236}">
                <a16:creationId xmlns:a16="http://schemas.microsoft.com/office/drawing/2014/main" id="{85C6CA46-EB91-CB42-B09E-91307672A7E1}"/>
              </a:ext>
            </a:extLst>
          </p:cNvPr>
          <p:cNvSpPr>
            <a:spLocks noGrp="1"/>
          </p:cNvSpPr>
          <p:nvPr>
            <p:ph type="pic" sz="quarter" idx="18"/>
          </p:nvPr>
        </p:nvSpPr>
        <p:spPr>
          <a:xfrm>
            <a:off x="17071541" y="2"/>
            <a:ext cx="7312460" cy="13716000"/>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431960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4 Images">
    <p:spTree>
      <p:nvGrpSpPr>
        <p:cNvPr id="1" name=""/>
        <p:cNvGrpSpPr/>
        <p:nvPr/>
      </p:nvGrpSpPr>
      <p:grpSpPr>
        <a:xfrm>
          <a:off x="0" y="0"/>
          <a:ext cx="0" cy="0"/>
          <a:chOff x="0" y="0"/>
          <a:chExt cx="0" cy="0"/>
        </a:xfrm>
      </p:grpSpPr>
      <p:sp>
        <p:nvSpPr>
          <p:cNvPr id="13" name="Picture Placeholder 13">
            <a:extLst>
              <a:ext uri="{FF2B5EF4-FFF2-40B4-BE49-F238E27FC236}">
                <a16:creationId xmlns:a16="http://schemas.microsoft.com/office/drawing/2014/main" id="{85C6CA46-EB91-CB42-B09E-91307672A7E1}"/>
              </a:ext>
            </a:extLst>
          </p:cNvPr>
          <p:cNvSpPr>
            <a:spLocks noGrp="1"/>
          </p:cNvSpPr>
          <p:nvPr>
            <p:ph type="pic" sz="quarter" idx="18"/>
          </p:nvPr>
        </p:nvSpPr>
        <p:spPr>
          <a:xfrm>
            <a:off x="1" y="2"/>
            <a:ext cx="7312460" cy="13716000"/>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880120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4 Images">
    <p:spTree>
      <p:nvGrpSpPr>
        <p:cNvPr id="1" name=""/>
        <p:cNvGrpSpPr/>
        <p:nvPr/>
      </p:nvGrpSpPr>
      <p:grpSpPr>
        <a:xfrm>
          <a:off x="0" y="0"/>
          <a:ext cx="0" cy="0"/>
          <a:chOff x="0" y="0"/>
          <a:chExt cx="0" cy="0"/>
        </a:xfrm>
      </p:grpSpPr>
      <p:sp>
        <p:nvSpPr>
          <p:cNvPr id="13" name="Picture Placeholder 13">
            <a:extLst>
              <a:ext uri="{FF2B5EF4-FFF2-40B4-BE49-F238E27FC236}">
                <a16:creationId xmlns:a16="http://schemas.microsoft.com/office/drawing/2014/main" id="{85C6CA46-EB91-CB42-B09E-91307672A7E1}"/>
              </a:ext>
            </a:extLst>
          </p:cNvPr>
          <p:cNvSpPr>
            <a:spLocks noGrp="1"/>
          </p:cNvSpPr>
          <p:nvPr>
            <p:ph type="pic" sz="quarter" idx="18"/>
          </p:nvPr>
        </p:nvSpPr>
        <p:spPr>
          <a:xfrm>
            <a:off x="0" y="2"/>
            <a:ext cx="13431208" cy="13716000"/>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878322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4 Images">
    <p:spTree>
      <p:nvGrpSpPr>
        <p:cNvPr id="1" name=""/>
        <p:cNvGrpSpPr/>
        <p:nvPr/>
      </p:nvGrpSpPr>
      <p:grpSpPr>
        <a:xfrm>
          <a:off x="0" y="0"/>
          <a:ext cx="0" cy="0"/>
          <a:chOff x="0" y="0"/>
          <a:chExt cx="0" cy="0"/>
        </a:xfrm>
      </p:grpSpPr>
      <p:sp>
        <p:nvSpPr>
          <p:cNvPr id="13" name="Picture Placeholder 13">
            <a:extLst>
              <a:ext uri="{FF2B5EF4-FFF2-40B4-BE49-F238E27FC236}">
                <a16:creationId xmlns:a16="http://schemas.microsoft.com/office/drawing/2014/main" id="{85C6CA46-EB91-CB42-B09E-91307672A7E1}"/>
              </a:ext>
            </a:extLst>
          </p:cNvPr>
          <p:cNvSpPr>
            <a:spLocks noGrp="1"/>
          </p:cNvSpPr>
          <p:nvPr>
            <p:ph type="pic" sz="quarter" idx="18"/>
          </p:nvPr>
        </p:nvSpPr>
        <p:spPr>
          <a:xfrm>
            <a:off x="0" y="5153890"/>
            <a:ext cx="24383997" cy="8562112"/>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966935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1572706" y="4970402"/>
            <a:ext cx="9576089" cy="7332435"/>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026574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13005018" y="3763981"/>
            <a:ext cx="9743436" cy="8402302"/>
          </a:xfrm>
          <a:solidFill>
            <a:schemeClr val="bg1">
              <a:lumMod val="95000"/>
            </a:schemeClr>
          </a:solidFill>
          <a:effectLst/>
        </p:spPr>
        <p:txBody>
          <a:bodyPr>
            <a:normAutofit/>
          </a:bodyPr>
          <a:lstStyle>
            <a:lvl1pPr marL="0" indent="0">
              <a:buNone/>
              <a:defRPr sz="42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398150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15" name="Picture Placeholder 13"/>
          <p:cNvSpPr>
            <a:spLocks noGrp="1"/>
          </p:cNvSpPr>
          <p:nvPr>
            <p:ph type="pic" sz="quarter" idx="27"/>
          </p:nvPr>
        </p:nvSpPr>
        <p:spPr>
          <a:xfrm>
            <a:off x="2381167" y="2904050"/>
            <a:ext cx="4571603" cy="8102289"/>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a:t>Drag picture to placeholder or click icon to add</a:t>
            </a:r>
            <a:endParaRPr lang="en-US" dirty="0"/>
          </a:p>
        </p:txBody>
      </p:sp>
      <p:sp>
        <p:nvSpPr>
          <p:cNvPr id="16" name="Picture Placeholder 13"/>
          <p:cNvSpPr>
            <a:spLocks noGrp="1"/>
          </p:cNvSpPr>
          <p:nvPr>
            <p:ph type="pic" sz="quarter" idx="28"/>
          </p:nvPr>
        </p:nvSpPr>
        <p:spPr>
          <a:xfrm>
            <a:off x="5657379" y="2904050"/>
            <a:ext cx="4571603" cy="8102289"/>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665331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5" name="Picture Placeholder 13"/>
          <p:cNvSpPr>
            <a:spLocks noGrp="1"/>
          </p:cNvSpPr>
          <p:nvPr>
            <p:ph type="pic" sz="quarter" idx="27"/>
          </p:nvPr>
        </p:nvSpPr>
        <p:spPr>
          <a:xfrm>
            <a:off x="13517228" y="4534814"/>
            <a:ext cx="9153825" cy="5667633"/>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39886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C21A69-CE6F-2440-BAE4-5A4B3040CF2A}" type="datetimeFigureOut">
              <a:rPr lang="en-US" smtClean="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E3AD81-3AD4-9C46-856E-C08CF1183C60}" type="slidenum">
              <a:rPr lang="en-US" smtClean="0"/>
              <a:pPr/>
              <a:t>‹#›</a:t>
            </a:fld>
            <a:endParaRPr lang="en-US" dirty="0"/>
          </a:p>
        </p:txBody>
      </p:sp>
    </p:spTree>
    <p:extLst>
      <p:ext uri="{BB962C8B-B14F-4D97-AF65-F5344CB8AC3E}">
        <p14:creationId xmlns:p14="http://schemas.microsoft.com/office/powerpoint/2010/main" val="223129963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4" name="Picture Placeholder 31">
            <a:extLst>
              <a:ext uri="{FF2B5EF4-FFF2-40B4-BE49-F238E27FC236}">
                <a16:creationId xmlns:a16="http://schemas.microsoft.com/office/drawing/2014/main" id="{B96AA680-B663-894B-BA12-3C31826EA4A6}"/>
              </a:ext>
            </a:extLst>
          </p:cNvPr>
          <p:cNvSpPr>
            <a:spLocks noGrp="1"/>
          </p:cNvSpPr>
          <p:nvPr>
            <p:ph type="pic" sz="quarter" idx="14"/>
          </p:nvPr>
        </p:nvSpPr>
        <p:spPr>
          <a:xfrm>
            <a:off x="15165097" y="1816010"/>
            <a:ext cx="4777043" cy="10094023"/>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Tree>
    <p:extLst>
      <p:ext uri="{BB962C8B-B14F-4D97-AF65-F5344CB8AC3E}">
        <p14:creationId xmlns:p14="http://schemas.microsoft.com/office/powerpoint/2010/main" val="315597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5" name="Picture Placeholder 13"/>
          <p:cNvSpPr>
            <a:spLocks noGrp="1"/>
          </p:cNvSpPr>
          <p:nvPr>
            <p:ph type="pic" sz="quarter" idx="27"/>
          </p:nvPr>
        </p:nvSpPr>
        <p:spPr>
          <a:xfrm>
            <a:off x="1364207" y="3420381"/>
            <a:ext cx="8952060" cy="5394960"/>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5789900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5" name="Picture Placeholder 13"/>
          <p:cNvSpPr>
            <a:spLocks noGrp="1"/>
          </p:cNvSpPr>
          <p:nvPr>
            <p:ph type="pic" sz="quarter" idx="27"/>
          </p:nvPr>
        </p:nvSpPr>
        <p:spPr>
          <a:xfrm>
            <a:off x="14520909" y="2793603"/>
            <a:ext cx="6473927" cy="8651989"/>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882433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laceholderIMG">
    <p:spTree>
      <p:nvGrpSpPr>
        <p:cNvPr id="1" name=""/>
        <p:cNvGrpSpPr/>
        <p:nvPr/>
      </p:nvGrpSpPr>
      <p:grpSpPr>
        <a:xfrm>
          <a:off x="0" y="0"/>
          <a:ext cx="0" cy="0"/>
          <a:chOff x="0" y="0"/>
          <a:chExt cx="0" cy="0"/>
        </a:xfrm>
      </p:grpSpPr>
      <p:sp>
        <p:nvSpPr>
          <p:cNvPr id="20" name="Picture Placeholder 13"/>
          <p:cNvSpPr>
            <a:spLocks noGrp="1"/>
          </p:cNvSpPr>
          <p:nvPr>
            <p:ph type="pic" sz="quarter" idx="36"/>
          </p:nvPr>
        </p:nvSpPr>
        <p:spPr>
          <a:xfrm>
            <a:off x="-1" y="-38100"/>
            <a:ext cx="8128000" cy="6934200"/>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21" name="Picture Placeholder 13"/>
          <p:cNvSpPr>
            <a:spLocks noGrp="1"/>
          </p:cNvSpPr>
          <p:nvPr>
            <p:ph type="pic" sz="quarter" idx="37"/>
          </p:nvPr>
        </p:nvSpPr>
        <p:spPr>
          <a:xfrm>
            <a:off x="16256001" y="-38100"/>
            <a:ext cx="8128000" cy="6934200"/>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22" name="Picture Placeholder 13"/>
          <p:cNvSpPr>
            <a:spLocks noGrp="1"/>
          </p:cNvSpPr>
          <p:nvPr>
            <p:ph type="pic" sz="quarter" idx="38"/>
          </p:nvPr>
        </p:nvSpPr>
        <p:spPr>
          <a:xfrm>
            <a:off x="8128001" y="6896100"/>
            <a:ext cx="8128000" cy="6819900"/>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380978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PlaceholderIMG">
    <p:spTree>
      <p:nvGrpSpPr>
        <p:cNvPr id="1" name=""/>
        <p:cNvGrpSpPr/>
        <p:nvPr/>
      </p:nvGrpSpPr>
      <p:grpSpPr>
        <a:xfrm>
          <a:off x="0" y="0"/>
          <a:ext cx="0" cy="0"/>
          <a:chOff x="0" y="0"/>
          <a:chExt cx="0" cy="0"/>
        </a:xfrm>
      </p:grpSpPr>
      <p:sp>
        <p:nvSpPr>
          <p:cNvPr id="20" name="Picture Placeholder 13"/>
          <p:cNvSpPr>
            <a:spLocks noGrp="1"/>
          </p:cNvSpPr>
          <p:nvPr>
            <p:ph type="pic" sz="quarter" idx="36"/>
          </p:nvPr>
        </p:nvSpPr>
        <p:spPr>
          <a:xfrm>
            <a:off x="-1" y="6781800"/>
            <a:ext cx="8128000" cy="6934200"/>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21" name="Picture Placeholder 13"/>
          <p:cNvSpPr>
            <a:spLocks noGrp="1"/>
          </p:cNvSpPr>
          <p:nvPr>
            <p:ph type="pic" sz="quarter" idx="37"/>
          </p:nvPr>
        </p:nvSpPr>
        <p:spPr>
          <a:xfrm>
            <a:off x="16256001" y="6781800"/>
            <a:ext cx="8128000" cy="6934200"/>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22" name="Picture Placeholder 13"/>
          <p:cNvSpPr>
            <a:spLocks noGrp="1"/>
          </p:cNvSpPr>
          <p:nvPr>
            <p:ph type="pic" sz="quarter" idx="38"/>
          </p:nvPr>
        </p:nvSpPr>
        <p:spPr>
          <a:xfrm>
            <a:off x="8128000" y="0"/>
            <a:ext cx="8128000" cy="6781800"/>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691301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PlaceholderIMG">
    <p:spTree>
      <p:nvGrpSpPr>
        <p:cNvPr id="1" name=""/>
        <p:cNvGrpSpPr/>
        <p:nvPr/>
      </p:nvGrpSpPr>
      <p:grpSpPr>
        <a:xfrm>
          <a:off x="0" y="0"/>
          <a:ext cx="0" cy="0"/>
          <a:chOff x="0" y="0"/>
          <a:chExt cx="0" cy="0"/>
        </a:xfrm>
      </p:grpSpPr>
      <p:sp>
        <p:nvSpPr>
          <p:cNvPr id="20" name="Picture Placeholder 13"/>
          <p:cNvSpPr>
            <a:spLocks noGrp="1"/>
          </p:cNvSpPr>
          <p:nvPr>
            <p:ph type="pic" sz="quarter" idx="36"/>
          </p:nvPr>
        </p:nvSpPr>
        <p:spPr>
          <a:xfrm>
            <a:off x="-1" y="-38100"/>
            <a:ext cx="8128000" cy="6934200"/>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9" name="Picture Placeholder 13"/>
          <p:cNvSpPr>
            <a:spLocks noGrp="1"/>
          </p:cNvSpPr>
          <p:nvPr>
            <p:ph type="pic" sz="quarter" idx="38"/>
          </p:nvPr>
        </p:nvSpPr>
        <p:spPr>
          <a:xfrm>
            <a:off x="8128002" y="6896100"/>
            <a:ext cx="8127999" cy="6934200"/>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10" name="Picture Placeholder 13"/>
          <p:cNvSpPr>
            <a:spLocks noGrp="1"/>
          </p:cNvSpPr>
          <p:nvPr>
            <p:ph type="pic" sz="quarter" idx="39"/>
          </p:nvPr>
        </p:nvSpPr>
        <p:spPr>
          <a:xfrm>
            <a:off x="16255998" y="6896100"/>
            <a:ext cx="8127999" cy="6934200"/>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285452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PlaceholderIMG">
    <p:spTree>
      <p:nvGrpSpPr>
        <p:cNvPr id="1" name=""/>
        <p:cNvGrpSpPr/>
        <p:nvPr/>
      </p:nvGrpSpPr>
      <p:grpSpPr>
        <a:xfrm>
          <a:off x="0" y="0"/>
          <a:ext cx="0" cy="0"/>
          <a:chOff x="0" y="0"/>
          <a:chExt cx="0" cy="0"/>
        </a:xfrm>
      </p:grpSpPr>
      <p:sp>
        <p:nvSpPr>
          <p:cNvPr id="8" name="Picture Placeholder 13"/>
          <p:cNvSpPr>
            <a:spLocks noGrp="1"/>
          </p:cNvSpPr>
          <p:nvPr>
            <p:ph type="pic" sz="quarter" idx="36"/>
          </p:nvPr>
        </p:nvSpPr>
        <p:spPr>
          <a:xfrm>
            <a:off x="1" y="-76200"/>
            <a:ext cx="12191999" cy="6934200"/>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9" name="Picture Placeholder 13"/>
          <p:cNvSpPr>
            <a:spLocks noGrp="1"/>
          </p:cNvSpPr>
          <p:nvPr>
            <p:ph type="pic" sz="quarter" idx="37"/>
          </p:nvPr>
        </p:nvSpPr>
        <p:spPr>
          <a:xfrm>
            <a:off x="12191999" y="6896100"/>
            <a:ext cx="12191999" cy="6934200"/>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142588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4_4 Images">
    <p:spTree>
      <p:nvGrpSpPr>
        <p:cNvPr id="1" name=""/>
        <p:cNvGrpSpPr/>
        <p:nvPr/>
      </p:nvGrpSpPr>
      <p:grpSpPr>
        <a:xfrm>
          <a:off x="0" y="0"/>
          <a:ext cx="0" cy="0"/>
          <a:chOff x="0" y="0"/>
          <a:chExt cx="0" cy="0"/>
        </a:xfrm>
      </p:grpSpPr>
      <p:sp>
        <p:nvSpPr>
          <p:cNvPr id="25" name="Picture Placeholder 13"/>
          <p:cNvSpPr>
            <a:spLocks noGrp="1"/>
          </p:cNvSpPr>
          <p:nvPr>
            <p:ph type="pic" sz="quarter" idx="27"/>
          </p:nvPr>
        </p:nvSpPr>
        <p:spPr>
          <a:xfrm>
            <a:off x="15074557" y="2806027"/>
            <a:ext cx="2614295" cy="2613614"/>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11" name="Picture Placeholder 13">
            <a:extLst>
              <a:ext uri="{FF2B5EF4-FFF2-40B4-BE49-F238E27FC236}">
                <a16:creationId xmlns:a16="http://schemas.microsoft.com/office/drawing/2014/main" id="{B78A07E5-6EA3-1544-8D08-6BECE3E909B4}"/>
              </a:ext>
            </a:extLst>
          </p:cNvPr>
          <p:cNvSpPr>
            <a:spLocks noGrp="1"/>
          </p:cNvSpPr>
          <p:nvPr>
            <p:ph type="pic" sz="quarter" idx="28"/>
          </p:nvPr>
        </p:nvSpPr>
        <p:spPr>
          <a:xfrm>
            <a:off x="19096815" y="2806027"/>
            <a:ext cx="2614295" cy="2613614"/>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12" name="Picture Placeholder 13">
            <a:extLst>
              <a:ext uri="{FF2B5EF4-FFF2-40B4-BE49-F238E27FC236}">
                <a16:creationId xmlns:a16="http://schemas.microsoft.com/office/drawing/2014/main" id="{F3BA076B-FA05-B646-84E0-260FF7F9F334}"/>
              </a:ext>
            </a:extLst>
          </p:cNvPr>
          <p:cNvSpPr>
            <a:spLocks noGrp="1"/>
          </p:cNvSpPr>
          <p:nvPr>
            <p:ph type="pic" sz="quarter" idx="29"/>
          </p:nvPr>
        </p:nvSpPr>
        <p:spPr>
          <a:xfrm>
            <a:off x="15074557" y="8017763"/>
            <a:ext cx="2614295" cy="2613614"/>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13" name="Picture Placeholder 13">
            <a:extLst>
              <a:ext uri="{FF2B5EF4-FFF2-40B4-BE49-F238E27FC236}">
                <a16:creationId xmlns:a16="http://schemas.microsoft.com/office/drawing/2014/main" id="{4865BA8B-8B7C-EF45-ADB5-1908BCE153C7}"/>
              </a:ext>
            </a:extLst>
          </p:cNvPr>
          <p:cNvSpPr>
            <a:spLocks noGrp="1"/>
          </p:cNvSpPr>
          <p:nvPr>
            <p:ph type="pic" sz="quarter" idx="30"/>
          </p:nvPr>
        </p:nvSpPr>
        <p:spPr>
          <a:xfrm>
            <a:off x="19096815" y="8017763"/>
            <a:ext cx="2614295" cy="2613614"/>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8066048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5_4 Images">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634E4381-E628-C04F-9CE0-E88785B46155}"/>
              </a:ext>
            </a:extLst>
          </p:cNvPr>
          <p:cNvSpPr>
            <a:spLocks noGrp="1"/>
          </p:cNvSpPr>
          <p:nvPr>
            <p:ph type="pic" sz="quarter" idx="10"/>
          </p:nvPr>
        </p:nvSpPr>
        <p:spPr>
          <a:xfrm>
            <a:off x="1689996" y="4862410"/>
            <a:ext cx="1517753" cy="1517358"/>
          </a:xfrm>
          <a:prstGeom prst="ellipse">
            <a:avLst/>
          </a:prstGeom>
          <a:solidFill>
            <a:schemeClr val="bg1">
              <a:lumMod val="95000"/>
            </a:schemeClr>
          </a:solidFill>
        </p:spPr>
        <p:txBody>
          <a:bodyPr>
            <a:normAutofit/>
          </a:bodyPr>
          <a:lstStyle>
            <a:lvl1pPr>
              <a:defRPr sz="2000"/>
            </a:lvl1pPr>
          </a:lstStyle>
          <a:p>
            <a:endParaRPr lang="en-US"/>
          </a:p>
        </p:txBody>
      </p:sp>
      <p:sp>
        <p:nvSpPr>
          <p:cNvPr id="18" name="Picture Placeholder 4">
            <a:extLst>
              <a:ext uri="{FF2B5EF4-FFF2-40B4-BE49-F238E27FC236}">
                <a16:creationId xmlns:a16="http://schemas.microsoft.com/office/drawing/2014/main" id="{3902B3E8-B011-9F4D-89F6-030044FFD1E8}"/>
              </a:ext>
            </a:extLst>
          </p:cNvPr>
          <p:cNvSpPr>
            <a:spLocks noGrp="1"/>
          </p:cNvSpPr>
          <p:nvPr>
            <p:ph type="pic" sz="quarter" idx="11"/>
          </p:nvPr>
        </p:nvSpPr>
        <p:spPr>
          <a:xfrm>
            <a:off x="7383764" y="4862410"/>
            <a:ext cx="1517753" cy="1517358"/>
          </a:xfrm>
          <a:prstGeom prst="ellipse">
            <a:avLst/>
          </a:prstGeom>
          <a:solidFill>
            <a:schemeClr val="bg1">
              <a:lumMod val="95000"/>
            </a:schemeClr>
          </a:solidFill>
        </p:spPr>
        <p:txBody>
          <a:bodyPr>
            <a:normAutofit/>
          </a:bodyPr>
          <a:lstStyle>
            <a:lvl1pPr>
              <a:defRPr sz="2000"/>
            </a:lvl1pPr>
          </a:lstStyle>
          <a:p>
            <a:endParaRPr lang="en-US"/>
          </a:p>
        </p:txBody>
      </p:sp>
      <p:sp>
        <p:nvSpPr>
          <p:cNvPr id="19" name="Picture Placeholder 4">
            <a:extLst>
              <a:ext uri="{FF2B5EF4-FFF2-40B4-BE49-F238E27FC236}">
                <a16:creationId xmlns:a16="http://schemas.microsoft.com/office/drawing/2014/main" id="{5536EAFA-E60A-A344-A534-EED210FFF893}"/>
              </a:ext>
            </a:extLst>
          </p:cNvPr>
          <p:cNvSpPr>
            <a:spLocks noGrp="1"/>
          </p:cNvSpPr>
          <p:nvPr>
            <p:ph type="pic" sz="quarter" idx="12"/>
          </p:nvPr>
        </p:nvSpPr>
        <p:spPr>
          <a:xfrm>
            <a:off x="13007578" y="4862410"/>
            <a:ext cx="1517753" cy="1517358"/>
          </a:xfrm>
          <a:prstGeom prst="ellipse">
            <a:avLst/>
          </a:prstGeom>
          <a:solidFill>
            <a:schemeClr val="bg1">
              <a:lumMod val="95000"/>
            </a:schemeClr>
          </a:solidFill>
        </p:spPr>
        <p:txBody>
          <a:bodyPr>
            <a:normAutofit/>
          </a:bodyPr>
          <a:lstStyle>
            <a:lvl1pPr>
              <a:defRPr sz="2000"/>
            </a:lvl1pPr>
          </a:lstStyle>
          <a:p>
            <a:endParaRPr lang="en-US"/>
          </a:p>
        </p:txBody>
      </p:sp>
      <p:sp>
        <p:nvSpPr>
          <p:cNvPr id="20" name="Picture Placeholder 4">
            <a:extLst>
              <a:ext uri="{FF2B5EF4-FFF2-40B4-BE49-F238E27FC236}">
                <a16:creationId xmlns:a16="http://schemas.microsoft.com/office/drawing/2014/main" id="{76C08099-8A6C-C944-8150-D58FAAB3B41D}"/>
              </a:ext>
            </a:extLst>
          </p:cNvPr>
          <p:cNvSpPr>
            <a:spLocks noGrp="1"/>
          </p:cNvSpPr>
          <p:nvPr>
            <p:ph type="pic" sz="quarter" idx="13"/>
          </p:nvPr>
        </p:nvSpPr>
        <p:spPr>
          <a:xfrm>
            <a:off x="18701348" y="4862410"/>
            <a:ext cx="1517753" cy="1517358"/>
          </a:xfrm>
          <a:prstGeom prst="ellipse">
            <a:avLst/>
          </a:prstGeom>
          <a:solidFill>
            <a:schemeClr val="bg1">
              <a:lumMod val="95000"/>
            </a:schemeClr>
          </a:solidFill>
        </p:spPr>
        <p:txBody>
          <a:bodyPr>
            <a:normAutofit/>
          </a:bodyPr>
          <a:lstStyle>
            <a:lvl1pPr>
              <a:defRPr sz="2000"/>
            </a:lvl1pPr>
          </a:lstStyle>
          <a:p>
            <a:endParaRPr lang="en-US"/>
          </a:p>
        </p:txBody>
      </p:sp>
      <p:sp>
        <p:nvSpPr>
          <p:cNvPr id="21" name="Picture Placeholder 4">
            <a:extLst>
              <a:ext uri="{FF2B5EF4-FFF2-40B4-BE49-F238E27FC236}">
                <a16:creationId xmlns:a16="http://schemas.microsoft.com/office/drawing/2014/main" id="{D82343FB-A9B2-CF43-A23D-BAAC179D2B2D}"/>
              </a:ext>
            </a:extLst>
          </p:cNvPr>
          <p:cNvSpPr>
            <a:spLocks noGrp="1"/>
          </p:cNvSpPr>
          <p:nvPr>
            <p:ph type="pic" sz="quarter" idx="14"/>
          </p:nvPr>
        </p:nvSpPr>
        <p:spPr>
          <a:xfrm>
            <a:off x="1689996" y="8976817"/>
            <a:ext cx="1517753" cy="1517358"/>
          </a:xfrm>
          <a:prstGeom prst="ellipse">
            <a:avLst/>
          </a:prstGeom>
          <a:solidFill>
            <a:schemeClr val="bg1">
              <a:lumMod val="95000"/>
            </a:schemeClr>
          </a:solidFill>
        </p:spPr>
        <p:txBody>
          <a:bodyPr>
            <a:normAutofit/>
          </a:bodyPr>
          <a:lstStyle>
            <a:lvl1pPr>
              <a:defRPr sz="2000"/>
            </a:lvl1pPr>
          </a:lstStyle>
          <a:p>
            <a:endParaRPr lang="en-US"/>
          </a:p>
        </p:txBody>
      </p:sp>
      <p:sp>
        <p:nvSpPr>
          <p:cNvPr id="22" name="Picture Placeholder 4">
            <a:extLst>
              <a:ext uri="{FF2B5EF4-FFF2-40B4-BE49-F238E27FC236}">
                <a16:creationId xmlns:a16="http://schemas.microsoft.com/office/drawing/2014/main" id="{9A846F14-E4A4-E344-A031-841C2327F1D9}"/>
              </a:ext>
            </a:extLst>
          </p:cNvPr>
          <p:cNvSpPr>
            <a:spLocks noGrp="1"/>
          </p:cNvSpPr>
          <p:nvPr>
            <p:ph type="pic" sz="quarter" idx="15"/>
          </p:nvPr>
        </p:nvSpPr>
        <p:spPr>
          <a:xfrm>
            <a:off x="7383764" y="8976817"/>
            <a:ext cx="1517753" cy="1517358"/>
          </a:xfrm>
          <a:prstGeom prst="ellipse">
            <a:avLst/>
          </a:prstGeom>
          <a:solidFill>
            <a:schemeClr val="bg1">
              <a:lumMod val="95000"/>
            </a:schemeClr>
          </a:solidFill>
        </p:spPr>
        <p:txBody>
          <a:bodyPr>
            <a:normAutofit/>
          </a:bodyPr>
          <a:lstStyle>
            <a:lvl1pPr>
              <a:defRPr sz="2000"/>
            </a:lvl1pPr>
          </a:lstStyle>
          <a:p>
            <a:endParaRPr lang="en-US"/>
          </a:p>
        </p:txBody>
      </p:sp>
      <p:sp>
        <p:nvSpPr>
          <p:cNvPr id="23" name="Picture Placeholder 4">
            <a:extLst>
              <a:ext uri="{FF2B5EF4-FFF2-40B4-BE49-F238E27FC236}">
                <a16:creationId xmlns:a16="http://schemas.microsoft.com/office/drawing/2014/main" id="{F9BE2E61-2768-1E4A-8816-1AE57EC731A9}"/>
              </a:ext>
            </a:extLst>
          </p:cNvPr>
          <p:cNvSpPr>
            <a:spLocks noGrp="1"/>
          </p:cNvSpPr>
          <p:nvPr>
            <p:ph type="pic" sz="quarter" idx="16"/>
          </p:nvPr>
        </p:nvSpPr>
        <p:spPr>
          <a:xfrm>
            <a:off x="13007578" y="8976817"/>
            <a:ext cx="1517753" cy="1517358"/>
          </a:xfrm>
          <a:prstGeom prst="ellipse">
            <a:avLst/>
          </a:prstGeom>
          <a:solidFill>
            <a:schemeClr val="bg1">
              <a:lumMod val="95000"/>
            </a:schemeClr>
          </a:solidFill>
        </p:spPr>
        <p:txBody>
          <a:bodyPr>
            <a:normAutofit/>
          </a:bodyPr>
          <a:lstStyle>
            <a:lvl1pPr>
              <a:defRPr sz="2000"/>
            </a:lvl1pPr>
          </a:lstStyle>
          <a:p>
            <a:endParaRPr lang="en-US"/>
          </a:p>
        </p:txBody>
      </p:sp>
      <p:sp>
        <p:nvSpPr>
          <p:cNvPr id="24" name="Picture Placeholder 4">
            <a:extLst>
              <a:ext uri="{FF2B5EF4-FFF2-40B4-BE49-F238E27FC236}">
                <a16:creationId xmlns:a16="http://schemas.microsoft.com/office/drawing/2014/main" id="{EAECE6FA-BD09-234B-8BFC-10CB1C319D26}"/>
              </a:ext>
            </a:extLst>
          </p:cNvPr>
          <p:cNvSpPr>
            <a:spLocks noGrp="1"/>
          </p:cNvSpPr>
          <p:nvPr>
            <p:ph type="pic" sz="quarter" idx="17"/>
          </p:nvPr>
        </p:nvSpPr>
        <p:spPr>
          <a:xfrm>
            <a:off x="18701348" y="8976817"/>
            <a:ext cx="1517753" cy="1517358"/>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408538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6_4 Images">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6D059870-164D-F04F-B434-A968F984DC83}"/>
              </a:ext>
            </a:extLst>
          </p:cNvPr>
          <p:cNvSpPr>
            <a:spLocks noGrp="1"/>
          </p:cNvSpPr>
          <p:nvPr>
            <p:ph type="pic" sz="quarter" idx="14"/>
          </p:nvPr>
        </p:nvSpPr>
        <p:spPr>
          <a:xfrm>
            <a:off x="7370679" y="5685368"/>
            <a:ext cx="4161908" cy="4160824"/>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4">
            <a:extLst>
              <a:ext uri="{FF2B5EF4-FFF2-40B4-BE49-F238E27FC236}">
                <a16:creationId xmlns:a16="http://schemas.microsoft.com/office/drawing/2014/main" id="{D2AD98B9-23E4-B549-ADFE-F512AD7C29CB}"/>
              </a:ext>
            </a:extLst>
          </p:cNvPr>
          <p:cNvSpPr>
            <a:spLocks noGrp="1"/>
          </p:cNvSpPr>
          <p:nvPr>
            <p:ph type="pic" sz="quarter" idx="15"/>
          </p:nvPr>
        </p:nvSpPr>
        <p:spPr>
          <a:xfrm>
            <a:off x="12787917" y="5685368"/>
            <a:ext cx="4161908" cy="4160824"/>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4">
            <a:extLst>
              <a:ext uri="{FF2B5EF4-FFF2-40B4-BE49-F238E27FC236}">
                <a16:creationId xmlns:a16="http://schemas.microsoft.com/office/drawing/2014/main" id="{45698371-879E-8640-9854-4CA547636120}"/>
              </a:ext>
            </a:extLst>
          </p:cNvPr>
          <p:cNvSpPr>
            <a:spLocks noGrp="1"/>
          </p:cNvSpPr>
          <p:nvPr>
            <p:ph type="pic" sz="quarter" idx="16"/>
          </p:nvPr>
        </p:nvSpPr>
        <p:spPr>
          <a:xfrm>
            <a:off x="18029871" y="5685368"/>
            <a:ext cx="4161908" cy="4160824"/>
          </a:xfrm>
          <a:prstGeom prst="ellipse">
            <a:avLst/>
          </a:prstGeom>
          <a:solidFill>
            <a:schemeClr val="bg1">
              <a:lumMod val="95000"/>
            </a:schemeClr>
          </a:solidFill>
        </p:spPr>
        <p:txBody>
          <a:bodyPr>
            <a:normAutofit/>
          </a:bodyPr>
          <a:lstStyle>
            <a:lvl1pPr>
              <a:defRPr sz="2000"/>
            </a:lvl1pPr>
          </a:lstStyle>
          <a:p>
            <a:endParaRPr lang="en-US" dirty="0"/>
          </a:p>
        </p:txBody>
      </p:sp>
      <p:sp>
        <p:nvSpPr>
          <p:cNvPr id="20" name="Picture Placeholder 4">
            <a:extLst>
              <a:ext uri="{FF2B5EF4-FFF2-40B4-BE49-F238E27FC236}">
                <a16:creationId xmlns:a16="http://schemas.microsoft.com/office/drawing/2014/main" id="{76C08099-8A6C-C944-8150-D58FAAB3B41D}"/>
              </a:ext>
            </a:extLst>
          </p:cNvPr>
          <p:cNvSpPr>
            <a:spLocks noGrp="1"/>
          </p:cNvSpPr>
          <p:nvPr>
            <p:ph type="pic" sz="quarter" idx="13"/>
          </p:nvPr>
        </p:nvSpPr>
        <p:spPr>
          <a:xfrm>
            <a:off x="1953441" y="5685368"/>
            <a:ext cx="4161908" cy="4160824"/>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08594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C21A69-CE6F-2440-BAE4-5A4B3040CF2A}" type="datetimeFigureOut">
              <a:rPr lang="en-US" smtClean="0"/>
              <a:pPr/>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E3AD81-3AD4-9C46-856E-C08CF1183C60}" type="slidenum">
              <a:rPr lang="en-US" smtClean="0"/>
              <a:pPr/>
              <a:t>‹#›</a:t>
            </a:fld>
            <a:endParaRPr lang="en-US" dirty="0"/>
          </a:p>
        </p:txBody>
      </p:sp>
    </p:spTree>
    <p:extLst>
      <p:ext uri="{BB962C8B-B14F-4D97-AF65-F5344CB8AC3E}">
        <p14:creationId xmlns:p14="http://schemas.microsoft.com/office/powerpoint/2010/main" val="3878652559"/>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7_4 Images">
    <p:spTree>
      <p:nvGrpSpPr>
        <p:cNvPr id="1" name=""/>
        <p:cNvGrpSpPr/>
        <p:nvPr/>
      </p:nvGrpSpPr>
      <p:grpSpPr>
        <a:xfrm>
          <a:off x="0" y="0"/>
          <a:ext cx="0" cy="0"/>
          <a:chOff x="0" y="0"/>
          <a:chExt cx="0" cy="0"/>
        </a:xfrm>
      </p:grpSpPr>
      <p:sp>
        <p:nvSpPr>
          <p:cNvPr id="20" name="Picture Placeholder 4">
            <a:extLst>
              <a:ext uri="{FF2B5EF4-FFF2-40B4-BE49-F238E27FC236}">
                <a16:creationId xmlns:a16="http://schemas.microsoft.com/office/drawing/2014/main" id="{76C08099-8A6C-C944-8150-D58FAAB3B41D}"/>
              </a:ext>
            </a:extLst>
          </p:cNvPr>
          <p:cNvSpPr>
            <a:spLocks noGrp="1"/>
          </p:cNvSpPr>
          <p:nvPr>
            <p:ph type="pic" sz="quarter" idx="13"/>
          </p:nvPr>
        </p:nvSpPr>
        <p:spPr>
          <a:xfrm>
            <a:off x="1559332" y="3304309"/>
            <a:ext cx="7109233" cy="7107382"/>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1393346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8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6A8AA808-AA3D-AF49-B255-8F2BE59C4769}"/>
              </a:ext>
            </a:extLst>
          </p:cNvPr>
          <p:cNvSpPr>
            <a:spLocks noGrp="1"/>
          </p:cNvSpPr>
          <p:nvPr>
            <p:ph type="pic" sz="quarter" idx="27"/>
          </p:nvPr>
        </p:nvSpPr>
        <p:spPr>
          <a:xfrm>
            <a:off x="-2" y="5458692"/>
            <a:ext cx="8425759" cy="8257309"/>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6" name="Picture Placeholder 13">
            <a:extLst>
              <a:ext uri="{FF2B5EF4-FFF2-40B4-BE49-F238E27FC236}">
                <a16:creationId xmlns:a16="http://schemas.microsoft.com/office/drawing/2014/main" id="{DEED35FD-51B4-0841-9631-9EAD1605089E}"/>
              </a:ext>
            </a:extLst>
          </p:cNvPr>
          <p:cNvSpPr>
            <a:spLocks noGrp="1"/>
          </p:cNvSpPr>
          <p:nvPr>
            <p:ph type="pic" sz="quarter" idx="28"/>
          </p:nvPr>
        </p:nvSpPr>
        <p:spPr>
          <a:xfrm>
            <a:off x="8675203" y="5458692"/>
            <a:ext cx="15708797" cy="8257309"/>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4145667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9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6A8AA808-AA3D-AF49-B255-8F2BE59C4769}"/>
              </a:ext>
            </a:extLst>
          </p:cNvPr>
          <p:cNvSpPr>
            <a:spLocks noGrp="1"/>
          </p:cNvSpPr>
          <p:nvPr>
            <p:ph type="pic" sz="quarter" idx="27"/>
          </p:nvPr>
        </p:nvSpPr>
        <p:spPr>
          <a:xfrm>
            <a:off x="10453010" y="7805059"/>
            <a:ext cx="4643660" cy="5910943"/>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6" name="Picture Placeholder 13">
            <a:extLst>
              <a:ext uri="{FF2B5EF4-FFF2-40B4-BE49-F238E27FC236}">
                <a16:creationId xmlns:a16="http://schemas.microsoft.com/office/drawing/2014/main" id="{DEED35FD-51B4-0841-9631-9EAD1605089E}"/>
              </a:ext>
            </a:extLst>
          </p:cNvPr>
          <p:cNvSpPr>
            <a:spLocks noGrp="1"/>
          </p:cNvSpPr>
          <p:nvPr>
            <p:ph type="pic" sz="quarter" idx="28"/>
          </p:nvPr>
        </p:nvSpPr>
        <p:spPr>
          <a:xfrm>
            <a:off x="15096672" y="2"/>
            <a:ext cx="9287329" cy="7805057"/>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8002174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0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6A8AA808-AA3D-AF49-B255-8F2BE59C4769}"/>
              </a:ext>
            </a:extLst>
          </p:cNvPr>
          <p:cNvSpPr>
            <a:spLocks noGrp="1"/>
          </p:cNvSpPr>
          <p:nvPr>
            <p:ph type="pic" sz="quarter" idx="27"/>
          </p:nvPr>
        </p:nvSpPr>
        <p:spPr>
          <a:xfrm>
            <a:off x="0" y="7727891"/>
            <a:ext cx="24384000" cy="5988110"/>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137664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1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6A8AA808-AA3D-AF49-B255-8F2BE59C4769}"/>
              </a:ext>
            </a:extLst>
          </p:cNvPr>
          <p:cNvSpPr>
            <a:spLocks noGrp="1"/>
          </p:cNvSpPr>
          <p:nvPr>
            <p:ph type="pic" sz="quarter" idx="27"/>
          </p:nvPr>
        </p:nvSpPr>
        <p:spPr>
          <a:xfrm>
            <a:off x="0" y="-51022"/>
            <a:ext cx="24384000" cy="5988110"/>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220030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2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6A8AA808-AA3D-AF49-B255-8F2BE59C4769}"/>
              </a:ext>
            </a:extLst>
          </p:cNvPr>
          <p:cNvSpPr>
            <a:spLocks noGrp="1"/>
          </p:cNvSpPr>
          <p:nvPr>
            <p:ph type="pic" sz="quarter" idx="27"/>
          </p:nvPr>
        </p:nvSpPr>
        <p:spPr>
          <a:xfrm>
            <a:off x="9552888" y="3269675"/>
            <a:ext cx="14831112" cy="7176653"/>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8026138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3_4 Images">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D35B52ED-1797-C149-9CF1-DA27EAEDDA73}"/>
              </a:ext>
            </a:extLst>
          </p:cNvPr>
          <p:cNvSpPr>
            <a:spLocks noGrp="1"/>
          </p:cNvSpPr>
          <p:nvPr>
            <p:ph type="pic" sz="quarter" idx="10"/>
          </p:nvPr>
        </p:nvSpPr>
        <p:spPr>
          <a:xfrm>
            <a:off x="1559332" y="5006789"/>
            <a:ext cx="1517753" cy="1517358"/>
          </a:xfrm>
          <a:prstGeom prst="ellipse">
            <a:avLst/>
          </a:prstGeom>
          <a:solidFill>
            <a:schemeClr val="bg1">
              <a:lumMod val="95000"/>
            </a:schemeClr>
          </a:solidFill>
        </p:spPr>
        <p:txBody>
          <a:bodyPr>
            <a:normAutofit/>
          </a:bodyPr>
          <a:lstStyle>
            <a:lvl1pPr>
              <a:defRPr sz="2000"/>
            </a:lvl1pPr>
          </a:lstStyle>
          <a:p>
            <a:endParaRPr lang="en-US"/>
          </a:p>
        </p:txBody>
      </p:sp>
      <p:sp>
        <p:nvSpPr>
          <p:cNvPr id="11" name="Picture Placeholder 4">
            <a:extLst>
              <a:ext uri="{FF2B5EF4-FFF2-40B4-BE49-F238E27FC236}">
                <a16:creationId xmlns:a16="http://schemas.microsoft.com/office/drawing/2014/main" id="{013993DD-A7E2-BD47-B439-062AE8ADC8F2}"/>
              </a:ext>
            </a:extLst>
          </p:cNvPr>
          <p:cNvSpPr>
            <a:spLocks noGrp="1"/>
          </p:cNvSpPr>
          <p:nvPr>
            <p:ph type="pic" sz="quarter" idx="11"/>
          </p:nvPr>
        </p:nvSpPr>
        <p:spPr>
          <a:xfrm>
            <a:off x="8568733" y="5006789"/>
            <a:ext cx="1517753" cy="1517358"/>
          </a:xfrm>
          <a:prstGeom prst="ellipse">
            <a:avLst/>
          </a:prstGeom>
          <a:solidFill>
            <a:schemeClr val="bg1">
              <a:lumMod val="95000"/>
            </a:schemeClr>
          </a:solidFill>
        </p:spPr>
        <p:txBody>
          <a:bodyPr>
            <a:normAutofit/>
          </a:bodyPr>
          <a:lstStyle>
            <a:lvl1pPr>
              <a:defRPr sz="2000"/>
            </a:lvl1pPr>
          </a:lstStyle>
          <a:p>
            <a:endParaRPr lang="en-US"/>
          </a:p>
        </p:txBody>
      </p:sp>
      <p:sp>
        <p:nvSpPr>
          <p:cNvPr id="12" name="Picture Placeholder 4">
            <a:extLst>
              <a:ext uri="{FF2B5EF4-FFF2-40B4-BE49-F238E27FC236}">
                <a16:creationId xmlns:a16="http://schemas.microsoft.com/office/drawing/2014/main" id="{0BB1084B-ACC6-3E48-B8ED-F67A2269A245}"/>
              </a:ext>
            </a:extLst>
          </p:cNvPr>
          <p:cNvSpPr>
            <a:spLocks noGrp="1"/>
          </p:cNvSpPr>
          <p:nvPr>
            <p:ph type="pic" sz="quarter" idx="12"/>
          </p:nvPr>
        </p:nvSpPr>
        <p:spPr>
          <a:xfrm>
            <a:off x="15867740" y="5006789"/>
            <a:ext cx="1517753" cy="1517358"/>
          </a:xfrm>
          <a:prstGeom prst="ellipse">
            <a:avLst/>
          </a:prstGeom>
          <a:solidFill>
            <a:schemeClr val="bg1">
              <a:lumMod val="95000"/>
            </a:schemeClr>
          </a:solidFill>
        </p:spPr>
        <p:txBody>
          <a:bodyPr>
            <a:normAutofit/>
          </a:bodyPr>
          <a:lstStyle>
            <a:lvl1pPr>
              <a:defRPr sz="2000"/>
            </a:lvl1pPr>
          </a:lstStyle>
          <a:p>
            <a:endParaRPr lang="en-US"/>
          </a:p>
        </p:txBody>
      </p:sp>
      <p:sp>
        <p:nvSpPr>
          <p:cNvPr id="13" name="Picture Placeholder 4">
            <a:extLst>
              <a:ext uri="{FF2B5EF4-FFF2-40B4-BE49-F238E27FC236}">
                <a16:creationId xmlns:a16="http://schemas.microsoft.com/office/drawing/2014/main" id="{22B4CCEA-6224-B24A-85BB-90C936FCC54C}"/>
              </a:ext>
            </a:extLst>
          </p:cNvPr>
          <p:cNvSpPr>
            <a:spLocks noGrp="1"/>
          </p:cNvSpPr>
          <p:nvPr>
            <p:ph type="pic" sz="quarter" idx="13"/>
          </p:nvPr>
        </p:nvSpPr>
        <p:spPr>
          <a:xfrm>
            <a:off x="1559332" y="9121196"/>
            <a:ext cx="1517753" cy="1517358"/>
          </a:xfrm>
          <a:prstGeom prst="ellipse">
            <a:avLst/>
          </a:prstGeom>
          <a:solidFill>
            <a:schemeClr val="bg1">
              <a:lumMod val="95000"/>
            </a:schemeClr>
          </a:solidFill>
        </p:spPr>
        <p:txBody>
          <a:bodyPr>
            <a:normAutofit/>
          </a:bodyPr>
          <a:lstStyle>
            <a:lvl1pPr>
              <a:defRPr sz="2000"/>
            </a:lvl1pPr>
          </a:lstStyle>
          <a:p>
            <a:endParaRPr lang="en-US"/>
          </a:p>
        </p:txBody>
      </p:sp>
      <p:sp>
        <p:nvSpPr>
          <p:cNvPr id="14" name="Picture Placeholder 4">
            <a:extLst>
              <a:ext uri="{FF2B5EF4-FFF2-40B4-BE49-F238E27FC236}">
                <a16:creationId xmlns:a16="http://schemas.microsoft.com/office/drawing/2014/main" id="{D2DE9EF6-4B48-DE44-93D5-9205F7D7164F}"/>
              </a:ext>
            </a:extLst>
          </p:cNvPr>
          <p:cNvSpPr>
            <a:spLocks noGrp="1"/>
          </p:cNvSpPr>
          <p:nvPr>
            <p:ph type="pic" sz="quarter" idx="14"/>
          </p:nvPr>
        </p:nvSpPr>
        <p:spPr>
          <a:xfrm>
            <a:off x="8568733" y="9121196"/>
            <a:ext cx="1517753" cy="1517358"/>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a:extLst>
              <a:ext uri="{FF2B5EF4-FFF2-40B4-BE49-F238E27FC236}">
                <a16:creationId xmlns:a16="http://schemas.microsoft.com/office/drawing/2014/main" id="{6E032650-FFCA-CC48-A69E-F0F0592FB372}"/>
              </a:ext>
            </a:extLst>
          </p:cNvPr>
          <p:cNvSpPr>
            <a:spLocks noGrp="1"/>
          </p:cNvSpPr>
          <p:nvPr>
            <p:ph type="pic" sz="quarter" idx="15"/>
          </p:nvPr>
        </p:nvSpPr>
        <p:spPr>
          <a:xfrm>
            <a:off x="15867740" y="9121196"/>
            <a:ext cx="1517753" cy="1517358"/>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5190384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4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6A8AA808-AA3D-AF49-B255-8F2BE59C4769}"/>
              </a:ext>
            </a:extLst>
          </p:cNvPr>
          <p:cNvSpPr>
            <a:spLocks noGrp="1"/>
          </p:cNvSpPr>
          <p:nvPr>
            <p:ph type="pic" sz="quarter" idx="27"/>
          </p:nvPr>
        </p:nvSpPr>
        <p:spPr>
          <a:xfrm>
            <a:off x="3823003" y="5257509"/>
            <a:ext cx="3223528" cy="5056783"/>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7" name="Picture Placeholder 13">
            <a:extLst>
              <a:ext uri="{FF2B5EF4-FFF2-40B4-BE49-F238E27FC236}">
                <a16:creationId xmlns:a16="http://schemas.microsoft.com/office/drawing/2014/main" id="{3EF82F83-0D10-7E45-B461-883BD54E4A84}"/>
              </a:ext>
            </a:extLst>
          </p:cNvPr>
          <p:cNvSpPr>
            <a:spLocks noGrp="1"/>
          </p:cNvSpPr>
          <p:nvPr>
            <p:ph type="pic" sz="quarter" idx="28"/>
          </p:nvPr>
        </p:nvSpPr>
        <p:spPr>
          <a:xfrm>
            <a:off x="10353625" y="5257509"/>
            <a:ext cx="3223528" cy="5056783"/>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8" name="Picture Placeholder 13">
            <a:extLst>
              <a:ext uri="{FF2B5EF4-FFF2-40B4-BE49-F238E27FC236}">
                <a16:creationId xmlns:a16="http://schemas.microsoft.com/office/drawing/2014/main" id="{6B5162B9-0658-1749-AB31-D10393610D7A}"/>
              </a:ext>
            </a:extLst>
          </p:cNvPr>
          <p:cNvSpPr>
            <a:spLocks noGrp="1"/>
          </p:cNvSpPr>
          <p:nvPr>
            <p:ph type="pic" sz="quarter" idx="29"/>
          </p:nvPr>
        </p:nvSpPr>
        <p:spPr>
          <a:xfrm>
            <a:off x="16887796" y="5257509"/>
            <a:ext cx="3223528" cy="5056783"/>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213615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5_4 Imag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6B5162B9-0658-1749-AB31-D10393610D7A}"/>
              </a:ext>
            </a:extLst>
          </p:cNvPr>
          <p:cNvSpPr>
            <a:spLocks noGrp="1"/>
          </p:cNvSpPr>
          <p:nvPr>
            <p:ph type="pic" sz="quarter" idx="29"/>
          </p:nvPr>
        </p:nvSpPr>
        <p:spPr>
          <a:xfrm>
            <a:off x="10864202" y="2"/>
            <a:ext cx="6624521" cy="6613839"/>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12" name="Picture Placeholder 13">
            <a:extLst>
              <a:ext uri="{FF2B5EF4-FFF2-40B4-BE49-F238E27FC236}">
                <a16:creationId xmlns:a16="http://schemas.microsoft.com/office/drawing/2014/main" id="{7496521F-B609-4647-8E6D-35D30BC1D769}"/>
              </a:ext>
            </a:extLst>
          </p:cNvPr>
          <p:cNvSpPr>
            <a:spLocks noGrp="1"/>
          </p:cNvSpPr>
          <p:nvPr>
            <p:ph type="pic" sz="quarter" idx="30"/>
          </p:nvPr>
        </p:nvSpPr>
        <p:spPr>
          <a:xfrm>
            <a:off x="17768437" y="2"/>
            <a:ext cx="6624521" cy="6613839"/>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13" name="Picture Placeholder 13">
            <a:extLst>
              <a:ext uri="{FF2B5EF4-FFF2-40B4-BE49-F238E27FC236}">
                <a16:creationId xmlns:a16="http://schemas.microsoft.com/office/drawing/2014/main" id="{F5F68F1B-A249-2444-8B23-FAB0E7B52D07}"/>
              </a:ext>
            </a:extLst>
          </p:cNvPr>
          <p:cNvSpPr>
            <a:spLocks noGrp="1"/>
          </p:cNvSpPr>
          <p:nvPr>
            <p:ph type="pic" sz="quarter" idx="31"/>
          </p:nvPr>
        </p:nvSpPr>
        <p:spPr>
          <a:xfrm>
            <a:off x="10864202" y="6930580"/>
            <a:ext cx="6624521" cy="6786762"/>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14" name="Picture Placeholder 13">
            <a:extLst>
              <a:ext uri="{FF2B5EF4-FFF2-40B4-BE49-F238E27FC236}">
                <a16:creationId xmlns:a16="http://schemas.microsoft.com/office/drawing/2014/main" id="{F7681DA1-8C4E-3B44-B351-B921473EEBED}"/>
              </a:ext>
            </a:extLst>
          </p:cNvPr>
          <p:cNvSpPr>
            <a:spLocks noGrp="1"/>
          </p:cNvSpPr>
          <p:nvPr>
            <p:ph type="pic" sz="quarter" idx="32"/>
          </p:nvPr>
        </p:nvSpPr>
        <p:spPr>
          <a:xfrm>
            <a:off x="17768437" y="6930580"/>
            <a:ext cx="6624521" cy="6786762"/>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40408721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6_4 Images">
    <p:spTree>
      <p:nvGrpSpPr>
        <p:cNvPr id="1" name=""/>
        <p:cNvGrpSpPr/>
        <p:nvPr/>
      </p:nvGrpSpPr>
      <p:grpSpPr>
        <a:xfrm>
          <a:off x="0" y="0"/>
          <a:ext cx="0" cy="0"/>
          <a:chOff x="0" y="0"/>
          <a:chExt cx="0" cy="0"/>
        </a:xfrm>
      </p:grpSpPr>
      <p:sp>
        <p:nvSpPr>
          <p:cNvPr id="13" name="Picture Placeholder 13">
            <a:extLst>
              <a:ext uri="{FF2B5EF4-FFF2-40B4-BE49-F238E27FC236}">
                <a16:creationId xmlns:a16="http://schemas.microsoft.com/office/drawing/2014/main" id="{F5F68F1B-A249-2444-8B23-FAB0E7B52D07}"/>
              </a:ext>
            </a:extLst>
          </p:cNvPr>
          <p:cNvSpPr>
            <a:spLocks noGrp="1"/>
          </p:cNvSpPr>
          <p:nvPr>
            <p:ph type="pic" sz="quarter" idx="31"/>
          </p:nvPr>
        </p:nvSpPr>
        <p:spPr>
          <a:xfrm>
            <a:off x="10518339" y="0"/>
            <a:ext cx="13865661" cy="13716000"/>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44332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C21A69-CE6F-2440-BAE4-5A4B3040CF2A}" type="datetimeFigureOut">
              <a:rPr lang="en-US" smtClean="0"/>
              <a:pPr/>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E3AD81-3AD4-9C46-856E-C08CF1183C60}" type="slidenum">
              <a:rPr lang="en-US" smtClean="0"/>
              <a:pPr/>
              <a:t>‹#›</a:t>
            </a:fld>
            <a:endParaRPr lang="en-US" dirty="0"/>
          </a:p>
        </p:txBody>
      </p:sp>
    </p:spTree>
    <p:extLst>
      <p:ext uri="{BB962C8B-B14F-4D97-AF65-F5344CB8AC3E}">
        <p14:creationId xmlns:p14="http://schemas.microsoft.com/office/powerpoint/2010/main" val="2916796782"/>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7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C79D74B6-114D-B043-A81E-216B6265CA20}"/>
              </a:ext>
            </a:extLst>
          </p:cNvPr>
          <p:cNvSpPr>
            <a:spLocks noGrp="1"/>
          </p:cNvSpPr>
          <p:nvPr>
            <p:ph type="pic" sz="quarter" idx="32"/>
          </p:nvPr>
        </p:nvSpPr>
        <p:spPr>
          <a:xfrm>
            <a:off x="15260018" y="5342023"/>
            <a:ext cx="9123983" cy="6761747"/>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
        <p:nvSpPr>
          <p:cNvPr id="13" name="Picture Placeholder 13">
            <a:extLst>
              <a:ext uri="{FF2B5EF4-FFF2-40B4-BE49-F238E27FC236}">
                <a16:creationId xmlns:a16="http://schemas.microsoft.com/office/drawing/2014/main" id="{F5F68F1B-A249-2444-8B23-FAB0E7B52D07}"/>
              </a:ext>
            </a:extLst>
          </p:cNvPr>
          <p:cNvSpPr>
            <a:spLocks noGrp="1"/>
          </p:cNvSpPr>
          <p:nvPr>
            <p:ph type="pic" sz="quarter" idx="31"/>
          </p:nvPr>
        </p:nvSpPr>
        <p:spPr>
          <a:xfrm>
            <a:off x="1559333" y="5342023"/>
            <a:ext cx="13459991" cy="6761747"/>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40424636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8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C79D74B6-114D-B043-A81E-216B6265CA20}"/>
              </a:ext>
            </a:extLst>
          </p:cNvPr>
          <p:cNvSpPr>
            <a:spLocks noGrp="1"/>
          </p:cNvSpPr>
          <p:nvPr>
            <p:ph type="pic" sz="quarter" idx="32"/>
          </p:nvPr>
        </p:nvSpPr>
        <p:spPr>
          <a:xfrm>
            <a:off x="8713133" y="5255086"/>
            <a:ext cx="15670868" cy="8460915"/>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697660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9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C79D74B6-114D-B043-A81E-216B6265CA20}"/>
              </a:ext>
            </a:extLst>
          </p:cNvPr>
          <p:cNvSpPr>
            <a:spLocks noGrp="1"/>
          </p:cNvSpPr>
          <p:nvPr>
            <p:ph type="pic" sz="quarter" idx="32"/>
          </p:nvPr>
        </p:nvSpPr>
        <p:spPr>
          <a:xfrm>
            <a:off x="3233467" y="2806028"/>
            <a:ext cx="6495104" cy="8750972"/>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6402409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0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C79D74B6-114D-B043-A81E-216B6265CA20}"/>
              </a:ext>
            </a:extLst>
          </p:cNvPr>
          <p:cNvSpPr>
            <a:spLocks noGrp="1"/>
          </p:cNvSpPr>
          <p:nvPr>
            <p:ph type="pic" sz="quarter" idx="32"/>
          </p:nvPr>
        </p:nvSpPr>
        <p:spPr>
          <a:xfrm>
            <a:off x="14061659" y="3767844"/>
            <a:ext cx="8194059" cy="4938151"/>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6406007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5_4 Images">
    <p:spTree>
      <p:nvGrpSpPr>
        <p:cNvPr id="1" name=""/>
        <p:cNvGrpSpPr/>
        <p:nvPr/>
      </p:nvGrpSpPr>
      <p:grpSpPr>
        <a:xfrm>
          <a:off x="0" y="0"/>
          <a:ext cx="0" cy="0"/>
          <a:chOff x="0" y="0"/>
          <a:chExt cx="0" cy="0"/>
        </a:xfrm>
      </p:grpSpPr>
      <p:sp>
        <p:nvSpPr>
          <p:cNvPr id="3" name="Picture Placeholder 31">
            <a:extLst>
              <a:ext uri="{FF2B5EF4-FFF2-40B4-BE49-F238E27FC236}">
                <a16:creationId xmlns:a16="http://schemas.microsoft.com/office/drawing/2014/main" id="{FAE8DCDD-DA0C-AB4A-A2E3-6D8A5EE21785}"/>
              </a:ext>
            </a:extLst>
          </p:cNvPr>
          <p:cNvSpPr>
            <a:spLocks noGrp="1"/>
          </p:cNvSpPr>
          <p:nvPr>
            <p:ph type="pic" sz="quarter" idx="14"/>
          </p:nvPr>
        </p:nvSpPr>
        <p:spPr>
          <a:xfrm>
            <a:off x="17710057" y="6278447"/>
            <a:ext cx="4777041" cy="10094023"/>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Tree>
    <p:extLst>
      <p:ext uri="{BB962C8B-B14F-4D97-AF65-F5344CB8AC3E}">
        <p14:creationId xmlns:p14="http://schemas.microsoft.com/office/powerpoint/2010/main" val="1141687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6_4 Images">
    <p:spTree>
      <p:nvGrpSpPr>
        <p:cNvPr id="1" name=""/>
        <p:cNvGrpSpPr/>
        <p:nvPr/>
      </p:nvGrpSpPr>
      <p:grpSpPr>
        <a:xfrm>
          <a:off x="0" y="0"/>
          <a:ext cx="0" cy="0"/>
          <a:chOff x="0" y="0"/>
          <a:chExt cx="0" cy="0"/>
        </a:xfrm>
      </p:grpSpPr>
      <p:sp>
        <p:nvSpPr>
          <p:cNvPr id="3" name="Picture Placeholder 31">
            <a:extLst>
              <a:ext uri="{FF2B5EF4-FFF2-40B4-BE49-F238E27FC236}">
                <a16:creationId xmlns:a16="http://schemas.microsoft.com/office/drawing/2014/main" id="{FAE8DCDD-DA0C-AB4A-A2E3-6D8A5EE21785}"/>
              </a:ext>
            </a:extLst>
          </p:cNvPr>
          <p:cNvSpPr>
            <a:spLocks noGrp="1"/>
          </p:cNvSpPr>
          <p:nvPr>
            <p:ph type="pic" sz="quarter" idx="14"/>
          </p:nvPr>
        </p:nvSpPr>
        <p:spPr>
          <a:xfrm>
            <a:off x="2024208" y="6278447"/>
            <a:ext cx="4777041" cy="10094023"/>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Tree>
    <p:extLst>
      <p:ext uri="{BB962C8B-B14F-4D97-AF65-F5344CB8AC3E}">
        <p14:creationId xmlns:p14="http://schemas.microsoft.com/office/powerpoint/2010/main" val="17735027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1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C79D74B6-114D-B043-A81E-216B6265CA20}"/>
              </a:ext>
            </a:extLst>
          </p:cNvPr>
          <p:cNvSpPr>
            <a:spLocks noGrp="1"/>
          </p:cNvSpPr>
          <p:nvPr>
            <p:ph type="pic" sz="quarter" idx="32"/>
          </p:nvPr>
        </p:nvSpPr>
        <p:spPr>
          <a:xfrm>
            <a:off x="2432419" y="4696492"/>
            <a:ext cx="7403915" cy="4634457"/>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2190779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7_4 Images">
    <p:spTree>
      <p:nvGrpSpPr>
        <p:cNvPr id="1" name=""/>
        <p:cNvGrpSpPr/>
        <p:nvPr/>
      </p:nvGrpSpPr>
      <p:grpSpPr>
        <a:xfrm>
          <a:off x="0" y="0"/>
          <a:ext cx="0" cy="0"/>
          <a:chOff x="0" y="0"/>
          <a:chExt cx="0" cy="0"/>
        </a:xfrm>
      </p:grpSpPr>
      <p:sp>
        <p:nvSpPr>
          <p:cNvPr id="7" name="Picture Placeholder 31">
            <a:extLst>
              <a:ext uri="{FF2B5EF4-FFF2-40B4-BE49-F238E27FC236}">
                <a16:creationId xmlns:a16="http://schemas.microsoft.com/office/drawing/2014/main" id="{27F3E42F-1903-AD44-8390-019DDA737FB8}"/>
              </a:ext>
            </a:extLst>
          </p:cNvPr>
          <p:cNvSpPr>
            <a:spLocks noGrp="1"/>
          </p:cNvSpPr>
          <p:nvPr>
            <p:ph type="pic" sz="quarter" idx="15"/>
          </p:nvPr>
        </p:nvSpPr>
        <p:spPr>
          <a:xfrm>
            <a:off x="8334745" y="5610771"/>
            <a:ext cx="4777041" cy="10094023"/>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
        <p:nvSpPr>
          <p:cNvPr id="6" name="Picture Placeholder 31">
            <a:extLst>
              <a:ext uri="{FF2B5EF4-FFF2-40B4-BE49-F238E27FC236}">
                <a16:creationId xmlns:a16="http://schemas.microsoft.com/office/drawing/2014/main" id="{4546D464-8E07-2B4C-B342-C357D69029C5}"/>
              </a:ext>
            </a:extLst>
          </p:cNvPr>
          <p:cNvSpPr>
            <a:spLocks noGrp="1"/>
          </p:cNvSpPr>
          <p:nvPr>
            <p:ph type="pic" sz="quarter" idx="14"/>
          </p:nvPr>
        </p:nvSpPr>
        <p:spPr>
          <a:xfrm>
            <a:off x="11738356" y="5610771"/>
            <a:ext cx="4777041" cy="10094023"/>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Tree>
    <p:extLst>
      <p:ext uri="{BB962C8B-B14F-4D97-AF65-F5344CB8AC3E}">
        <p14:creationId xmlns:p14="http://schemas.microsoft.com/office/powerpoint/2010/main" val="10748762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2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C79D74B6-114D-B043-A81E-216B6265CA20}"/>
              </a:ext>
            </a:extLst>
          </p:cNvPr>
          <p:cNvSpPr>
            <a:spLocks noGrp="1"/>
          </p:cNvSpPr>
          <p:nvPr>
            <p:ph type="pic" sz="quarter" idx="32"/>
          </p:nvPr>
        </p:nvSpPr>
        <p:spPr>
          <a:xfrm>
            <a:off x="8992662" y="5670801"/>
            <a:ext cx="9737740" cy="6095307"/>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680723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3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C79D74B6-114D-B043-A81E-216B6265CA20}"/>
              </a:ext>
            </a:extLst>
          </p:cNvPr>
          <p:cNvSpPr>
            <a:spLocks noGrp="1"/>
          </p:cNvSpPr>
          <p:nvPr>
            <p:ph type="pic" sz="quarter" idx="32"/>
          </p:nvPr>
        </p:nvSpPr>
        <p:spPr>
          <a:xfrm>
            <a:off x="2076940" y="4324732"/>
            <a:ext cx="8194059" cy="4938151"/>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6942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21A69-CE6F-2440-BAE4-5A4B3040CF2A}" type="datetimeFigureOut">
              <a:rPr lang="en-US" smtClean="0"/>
              <a:pPr/>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E3AD81-3AD4-9C46-856E-C08CF1183C60}" type="slidenum">
              <a:rPr lang="en-US" smtClean="0"/>
              <a:pPr/>
              <a:t>‹#›</a:t>
            </a:fld>
            <a:endParaRPr lang="en-US" dirty="0"/>
          </a:p>
        </p:txBody>
      </p:sp>
    </p:spTree>
    <p:extLst>
      <p:ext uri="{BB962C8B-B14F-4D97-AF65-F5344CB8AC3E}">
        <p14:creationId xmlns:p14="http://schemas.microsoft.com/office/powerpoint/2010/main" val="3593880482"/>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8_4 Images">
    <p:spTree>
      <p:nvGrpSpPr>
        <p:cNvPr id="1" name=""/>
        <p:cNvGrpSpPr/>
        <p:nvPr/>
      </p:nvGrpSpPr>
      <p:grpSpPr>
        <a:xfrm>
          <a:off x="0" y="0"/>
          <a:ext cx="0" cy="0"/>
          <a:chOff x="0" y="0"/>
          <a:chExt cx="0" cy="0"/>
        </a:xfrm>
      </p:grpSpPr>
      <p:sp>
        <p:nvSpPr>
          <p:cNvPr id="6" name="Picture Placeholder 31">
            <a:extLst>
              <a:ext uri="{FF2B5EF4-FFF2-40B4-BE49-F238E27FC236}">
                <a16:creationId xmlns:a16="http://schemas.microsoft.com/office/drawing/2014/main" id="{303FB29C-656D-D549-95E0-5211A4A9F718}"/>
              </a:ext>
            </a:extLst>
          </p:cNvPr>
          <p:cNvSpPr>
            <a:spLocks noGrp="1"/>
          </p:cNvSpPr>
          <p:nvPr>
            <p:ph type="pic" sz="quarter" idx="15"/>
          </p:nvPr>
        </p:nvSpPr>
        <p:spPr>
          <a:xfrm>
            <a:off x="12364020" y="1816011"/>
            <a:ext cx="4777041" cy="10094023"/>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
        <p:nvSpPr>
          <p:cNvPr id="7" name="Picture Placeholder 31">
            <a:extLst>
              <a:ext uri="{FF2B5EF4-FFF2-40B4-BE49-F238E27FC236}">
                <a16:creationId xmlns:a16="http://schemas.microsoft.com/office/drawing/2014/main" id="{7ACC74B9-9706-CD45-8F10-40FD249CB8FD}"/>
              </a:ext>
            </a:extLst>
          </p:cNvPr>
          <p:cNvSpPr>
            <a:spLocks noGrp="1"/>
          </p:cNvSpPr>
          <p:nvPr>
            <p:ph type="pic" sz="quarter" idx="16"/>
          </p:nvPr>
        </p:nvSpPr>
        <p:spPr>
          <a:xfrm>
            <a:off x="16108320" y="1816011"/>
            <a:ext cx="4777041" cy="10094023"/>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Tree>
    <p:extLst>
      <p:ext uri="{BB962C8B-B14F-4D97-AF65-F5344CB8AC3E}">
        <p14:creationId xmlns:p14="http://schemas.microsoft.com/office/powerpoint/2010/main" val="8709240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4_4 Images">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C79D74B6-114D-B043-A81E-216B6265CA20}"/>
              </a:ext>
            </a:extLst>
          </p:cNvPr>
          <p:cNvSpPr>
            <a:spLocks noGrp="1"/>
          </p:cNvSpPr>
          <p:nvPr>
            <p:ph type="pic" sz="quarter" idx="32"/>
          </p:nvPr>
        </p:nvSpPr>
        <p:spPr>
          <a:xfrm>
            <a:off x="14311344" y="4024405"/>
            <a:ext cx="11565211" cy="7239206"/>
          </a:xfrm>
          <a:solidFill>
            <a:schemeClr val="bg1">
              <a:lumMod val="95000"/>
            </a:schemeClr>
          </a:solidFill>
          <a:effectLst/>
        </p:spPr>
        <p:txBody>
          <a:bodyPr>
            <a:normAutofit/>
          </a:bodyPr>
          <a:lstStyle>
            <a:lvl1pPr marL="0" indent="0">
              <a:buNone/>
              <a:defRPr sz="2000">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5330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A0C21A69-CE6F-2440-BAE4-5A4B3040CF2A}" type="datetimeFigureOut">
              <a:rPr lang="en-US" smtClean="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E3AD81-3AD4-9C46-856E-C08CF1183C60}" type="slidenum">
              <a:rPr lang="en-US" smtClean="0"/>
              <a:pPr/>
              <a:t>‹#›</a:t>
            </a:fld>
            <a:endParaRPr lang="en-US" dirty="0"/>
          </a:p>
        </p:txBody>
      </p:sp>
    </p:spTree>
    <p:extLst>
      <p:ext uri="{BB962C8B-B14F-4D97-AF65-F5344CB8AC3E}">
        <p14:creationId xmlns:p14="http://schemas.microsoft.com/office/powerpoint/2010/main" val="186479653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A0C21A69-CE6F-2440-BAE4-5A4B3040CF2A}" type="datetimeFigureOut">
              <a:rPr lang="en-US" smtClean="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E3AD81-3AD4-9C46-856E-C08CF1183C60}" type="slidenum">
              <a:rPr lang="en-US" smtClean="0"/>
              <a:pPr/>
              <a:t>‹#›</a:t>
            </a:fld>
            <a:endParaRPr lang="en-US" dirty="0"/>
          </a:p>
        </p:txBody>
      </p:sp>
    </p:spTree>
    <p:extLst>
      <p:ext uri="{BB962C8B-B14F-4D97-AF65-F5344CB8AC3E}">
        <p14:creationId xmlns:p14="http://schemas.microsoft.com/office/powerpoint/2010/main" val="2969592859"/>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A0C21A69-CE6F-2440-BAE4-5A4B3040CF2A}" type="datetimeFigureOut">
              <a:rPr lang="en-US" smtClean="0"/>
              <a:pPr/>
              <a:t>3/19/2019</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EBE3AD81-3AD4-9C46-856E-C08CF1183C60}" type="slidenum">
              <a:rPr lang="en-US" smtClean="0"/>
              <a:pPr/>
              <a:t>‹#›</a:t>
            </a:fld>
            <a:endParaRPr lang="en-US" dirty="0"/>
          </a:p>
        </p:txBody>
      </p:sp>
      <p:sp>
        <p:nvSpPr>
          <p:cNvPr id="7" name="Rectangle 6">
            <a:extLst>
              <a:ext uri="{FF2B5EF4-FFF2-40B4-BE49-F238E27FC236}">
                <a16:creationId xmlns:a16="http://schemas.microsoft.com/office/drawing/2014/main" id="{AB3CEDD0-1169-4C47-A23D-B0411EF951CF}"/>
              </a:ext>
            </a:extLst>
          </p:cNvPr>
          <p:cNvSpPr/>
          <p:nvPr userDrawn="1"/>
        </p:nvSpPr>
        <p:spPr>
          <a:xfrm>
            <a:off x="22438401" y="971908"/>
            <a:ext cx="687712" cy="687533"/>
          </a:xfrm>
          <a:prstGeom prst="rect">
            <a:avLst/>
          </a:prstGeom>
          <a:solidFill>
            <a:schemeClr val="accent3"/>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dirty="0">
              <a:solidFill>
                <a:schemeClr val="tx1"/>
              </a:solidFill>
              <a:latin typeface="Lato Light" charset="0"/>
              <a:cs typeface="Lato Light" charset="0"/>
            </a:endParaRPr>
          </a:p>
        </p:txBody>
      </p:sp>
      <p:sp>
        <p:nvSpPr>
          <p:cNvPr id="8" name="TextBox 7">
            <a:extLst>
              <a:ext uri="{FF2B5EF4-FFF2-40B4-BE49-F238E27FC236}">
                <a16:creationId xmlns:a16="http://schemas.microsoft.com/office/drawing/2014/main" id="{F2F80AA9-D98F-4FF9-9B3A-7FD399157488}"/>
              </a:ext>
            </a:extLst>
          </p:cNvPr>
          <p:cNvSpPr txBox="1"/>
          <p:nvPr userDrawn="1"/>
        </p:nvSpPr>
        <p:spPr>
          <a:xfrm>
            <a:off x="22396426" y="1039544"/>
            <a:ext cx="763596" cy="553833"/>
          </a:xfrm>
          <a:prstGeom prst="rect">
            <a:avLst/>
          </a:prstGeom>
          <a:noFill/>
        </p:spPr>
        <p:txBody>
          <a:bodyPr wrap="none" lIns="182843" tIns="91422" rIns="182843" bIns="91422" rtlCol="0">
            <a:spAutoFit/>
          </a:bodyPr>
          <a:lstStyle/>
          <a:p>
            <a:pPr algn="ctr"/>
            <a:fld id="{260E2A6B-A809-4840-BF14-8648BC0BDF87}" type="slidenum">
              <a:rPr lang="id-ID" sz="2399" b="1" smtClean="0">
                <a:solidFill>
                  <a:schemeClr val="bg1"/>
                </a:solidFill>
                <a:latin typeface="Lato Light" charset="0"/>
                <a:cs typeface="Lato Light" charset="0"/>
              </a:rPr>
              <a:pPr algn="ctr"/>
              <a:t>‹#›</a:t>
            </a:fld>
            <a:endParaRPr lang="id-ID" sz="2399" b="1" dirty="0">
              <a:solidFill>
                <a:schemeClr val="bg1"/>
              </a:solidFill>
              <a:latin typeface="Lato Light" charset="0"/>
              <a:cs typeface="Lato Light" charset="0"/>
            </a:endParaRPr>
          </a:p>
        </p:txBody>
      </p:sp>
    </p:spTree>
    <p:extLst>
      <p:ext uri="{BB962C8B-B14F-4D97-AF65-F5344CB8AC3E}">
        <p14:creationId xmlns:p14="http://schemas.microsoft.com/office/powerpoint/2010/main" val="3864789697"/>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 id="2147484230" r:id="rId16"/>
    <p:sldLayoutId id="2147484183" r:id="rId17"/>
    <p:sldLayoutId id="2147484184" r:id="rId18"/>
    <p:sldLayoutId id="2147484186" r:id="rId19"/>
    <p:sldLayoutId id="2147484187" r:id="rId20"/>
    <p:sldLayoutId id="2147484188" r:id="rId21"/>
    <p:sldLayoutId id="2147484189" r:id="rId22"/>
    <p:sldLayoutId id="2147484190" r:id="rId23"/>
    <p:sldLayoutId id="2147484191" r:id="rId24"/>
    <p:sldLayoutId id="2147484192" r:id="rId25"/>
    <p:sldLayoutId id="2147484193" r:id="rId26"/>
    <p:sldLayoutId id="2147484194" r:id="rId27"/>
    <p:sldLayoutId id="2147484195" r:id="rId28"/>
    <p:sldLayoutId id="2147484196" r:id="rId29"/>
    <p:sldLayoutId id="2147484197" r:id="rId30"/>
    <p:sldLayoutId id="2147484198" r:id="rId31"/>
    <p:sldLayoutId id="2147484199" r:id="rId32"/>
    <p:sldLayoutId id="2147484200" r:id="rId33"/>
    <p:sldLayoutId id="2147484201" r:id="rId34"/>
    <p:sldLayoutId id="2147484202" r:id="rId35"/>
    <p:sldLayoutId id="2147484143" r:id="rId36"/>
    <p:sldLayoutId id="2147484163" r:id="rId37"/>
    <p:sldLayoutId id="2147484136" r:id="rId38"/>
    <p:sldLayoutId id="2147484139" r:id="rId39"/>
    <p:sldLayoutId id="2147484225" r:id="rId40"/>
    <p:sldLayoutId id="2147484140" r:id="rId41"/>
    <p:sldLayoutId id="2147484159" r:id="rId42"/>
    <p:sldLayoutId id="2147484154" r:id="rId43"/>
    <p:sldLayoutId id="2147484162" r:id="rId44"/>
    <p:sldLayoutId id="2147484160" r:id="rId45"/>
    <p:sldLayoutId id="2147484161" r:id="rId46"/>
    <p:sldLayoutId id="2147484204" r:id="rId47"/>
    <p:sldLayoutId id="2147484205" r:id="rId48"/>
    <p:sldLayoutId id="2147484206" r:id="rId49"/>
    <p:sldLayoutId id="2147484207" r:id="rId50"/>
    <p:sldLayoutId id="2147484208" r:id="rId51"/>
    <p:sldLayoutId id="2147484209" r:id="rId52"/>
    <p:sldLayoutId id="2147484210" r:id="rId53"/>
    <p:sldLayoutId id="2147484211" r:id="rId54"/>
    <p:sldLayoutId id="2147484212" r:id="rId55"/>
    <p:sldLayoutId id="2147484213" r:id="rId56"/>
    <p:sldLayoutId id="2147484214" r:id="rId57"/>
    <p:sldLayoutId id="2147484215" r:id="rId58"/>
    <p:sldLayoutId id="2147484216" r:id="rId59"/>
    <p:sldLayoutId id="2147484217" r:id="rId60"/>
    <p:sldLayoutId id="2147484218" r:id="rId61"/>
    <p:sldLayoutId id="2147484219" r:id="rId62"/>
    <p:sldLayoutId id="2147484220" r:id="rId63"/>
    <p:sldLayoutId id="2147484226" r:id="rId64"/>
    <p:sldLayoutId id="2147484227" r:id="rId65"/>
    <p:sldLayoutId id="2147484221" r:id="rId66"/>
    <p:sldLayoutId id="2147484228" r:id="rId67"/>
    <p:sldLayoutId id="2147484222" r:id="rId68"/>
    <p:sldLayoutId id="2147484223" r:id="rId69"/>
    <p:sldLayoutId id="2147484229" r:id="rId70"/>
    <p:sldLayoutId id="2147484224" r:id="rId71"/>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learningforsustainability.net/systemic-design/"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hyperlink" Target="http://learningforsustainability.net/systems-thinking-tools/" TargetMode="External"/><Relationship Id="rId3" Type="http://schemas.openxmlformats.org/officeDocument/2006/relationships/image" Target="../media/image20.gif"/><Relationship Id="rId7" Type="http://schemas.openxmlformats.org/officeDocument/2006/relationships/image" Target="../media/image24.gi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8.gif"/></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0.gif"/></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learningforsustainability.net/"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3.gif"/><Relationship Id="rId4" Type="http://schemas.openxmlformats.org/officeDocument/2006/relationships/hyperlink" Target="https://www.ids.ac.uk/publica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8" Type="http://schemas.openxmlformats.org/officeDocument/2006/relationships/hyperlink" Target="http://isref.co.nz/" TargetMode="External"/><Relationship Id="rId3" Type="http://schemas.openxmlformats.org/officeDocument/2006/relationships/hyperlink" Target="mailto:willallennz@gmail.com" TargetMode="External"/><Relationship Id="rId7" Type="http://schemas.openxmlformats.org/officeDocument/2006/relationships/hyperlink" Target="mailto:margaret.kilvington@gmail.com"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hyperlink" Target="https://www.ids.ac.uk/person/marina-apgar" TargetMode="External"/><Relationship Id="rId5" Type="http://schemas.openxmlformats.org/officeDocument/2006/relationships/hyperlink" Target="mailto:m.apgar@ids.ac.uk" TargetMode="External"/><Relationship Id="rId4" Type="http://schemas.openxmlformats.org/officeDocument/2006/relationships/hyperlink" Target="http://learningforsustainability.net/" TargetMode="External"/><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nelsonlakes.co.nz/gallery/walking-home-along-the-st-arnaud-range/" TargetMode="External"/><Relationship Id="rId5" Type="http://schemas.openxmlformats.org/officeDocument/2006/relationships/hyperlink" Target="http://www.tasman.govt.nz/tasman/settlements/tapawera/tapawera-photos/" TargetMode="Externa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gif"/><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gif"/><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450EF96-8673-4B3C-9F57-EE5E2F8297A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a:noFill/>
          <a:ln>
            <a:noFill/>
          </a:ln>
        </p:spPr>
      </p:pic>
      <p:pic>
        <p:nvPicPr>
          <p:cNvPr id="6" name="Picture 5">
            <a:extLst>
              <a:ext uri="{FF2B5EF4-FFF2-40B4-BE49-F238E27FC236}">
                <a16:creationId xmlns:a16="http://schemas.microsoft.com/office/drawing/2014/main" id="{E64FB053-5ED9-4EC8-A795-9498FC135546}"/>
              </a:ext>
            </a:extLst>
          </p:cNvPr>
          <p:cNvPicPr>
            <a:picLocks noChangeAspect="1"/>
          </p:cNvPicPr>
          <p:nvPr/>
        </p:nvPicPr>
        <p:blipFill>
          <a:blip r:embed="rId4"/>
          <a:stretch>
            <a:fillRect/>
          </a:stretch>
        </p:blipFill>
        <p:spPr>
          <a:xfrm>
            <a:off x="3048000" y="5992765"/>
            <a:ext cx="18288002" cy="4847032"/>
          </a:xfrm>
          <a:prstGeom prst="rect">
            <a:avLst/>
          </a:prstGeom>
          <a:solidFill>
            <a:schemeClr val="accent2">
              <a:lumMod val="40000"/>
              <a:lumOff val="60000"/>
            </a:schemeClr>
          </a:solidFill>
        </p:spPr>
      </p:pic>
      <p:sp>
        <p:nvSpPr>
          <p:cNvPr id="10" name="TextBox 9">
            <a:extLst>
              <a:ext uri="{FF2B5EF4-FFF2-40B4-BE49-F238E27FC236}">
                <a16:creationId xmlns:a16="http://schemas.microsoft.com/office/drawing/2014/main" id="{36964DF9-2CBD-4CE8-B156-3B168FDDE2A2}"/>
              </a:ext>
            </a:extLst>
          </p:cNvPr>
          <p:cNvSpPr txBox="1"/>
          <p:nvPr/>
        </p:nvSpPr>
        <p:spPr>
          <a:xfrm>
            <a:off x="3762605" y="6067748"/>
            <a:ext cx="16858793" cy="3046988"/>
          </a:xfrm>
          <a:prstGeom prst="rect">
            <a:avLst/>
          </a:prstGeom>
          <a:noFill/>
        </p:spPr>
        <p:txBody>
          <a:bodyPr wrap="square" rtlCol="0">
            <a:spAutoFit/>
          </a:bodyPr>
          <a:lstStyle/>
          <a:p>
            <a:pPr algn="ctr"/>
            <a:r>
              <a:rPr lang="en-US" sz="9600" dirty="0">
                <a:solidFill>
                  <a:schemeClr val="tx2"/>
                </a:solidFill>
                <a:latin typeface="+mj-lt"/>
                <a:ea typeface="Lato Black" panose="020F0502020204030203" pitchFamily="34" charset="0"/>
                <a:cs typeface="Lato Black" panose="020F0502020204030203" pitchFamily="34" charset="0"/>
              </a:rPr>
              <a:t>Designing and facilitating for environmental sustainability</a:t>
            </a:r>
          </a:p>
        </p:txBody>
      </p:sp>
      <p:sp>
        <p:nvSpPr>
          <p:cNvPr id="11" name="TextBox 10">
            <a:extLst>
              <a:ext uri="{FF2B5EF4-FFF2-40B4-BE49-F238E27FC236}">
                <a16:creationId xmlns:a16="http://schemas.microsoft.com/office/drawing/2014/main" id="{040F3457-9461-45A7-B258-DEC1520B7B97}"/>
              </a:ext>
            </a:extLst>
          </p:cNvPr>
          <p:cNvSpPr txBox="1"/>
          <p:nvPr/>
        </p:nvSpPr>
        <p:spPr>
          <a:xfrm>
            <a:off x="3164334" y="9099699"/>
            <a:ext cx="18394325" cy="461665"/>
          </a:xfrm>
          <a:prstGeom prst="rect">
            <a:avLst/>
          </a:prstGeom>
          <a:noFill/>
        </p:spPr>
        <p:txBody>
          <a:bodyPr wrap="square" rtlCol="0">
            <a:spAutoFit/>
          </a:bodyPr>
          <a:lstStyle/>
          <a:p>
            <a:pPr algn="ctr"/>
            <a:r>
              <a:rPr lang="en-US" sz="2400" b="1" spc="600" dirty="0">
                <a:solidFill>
                  <a:schemeClr val="tx2"/>
                </a:solidFill>
                <a:ea typeface="Lato" panose="020F0502020204030203" pitchFamily="34" charset="0"/>
                <a:cs typeface="Lato" panose="020F0502020204030203" pitchFamily="34" charset="0"/>
              </a:rPr>
              <a:t>Bridging stakeholder groups, knowledge systems and scales</a:t>
            </a:r>
          </a:p>
        </p:txBody>
      </p:sp>
      <p:sp>
        <p:nvSpPr>
          <p:cNvPr id="7" name="TextBox 6">
            <a:extLst>
              <a:ext uri="{FF2B5EF4-FFF2-40B4-BE49-F238E27FC236}">
                <a16:creationId xmlns:a16="http://schemas.microsoft.com/office/drawing/2014/main" id="{2A00E90C-3818-4715-93E5-C2138A093E06}"/>
              </a:ext>
            </a:extLst>
          </p:cNvPr>
          <p:cNvSpPr txBox="1"/>
          <p:nvPr/>
        </p:nvSpPr>
        <p:spPr>
          <a:xfrm>
            <a:off x="5302199" y="10029969"/>
            <a:ext cx="13779602" cy="461665"/>
          </a:xfrm>
          <a:prstGeom prst="rect">
            <a:avLst/>
          </a:prstGeom>
          <a:noFill/>
        </p:spPr>
        <p:txBody>
          <a:bodyPr wrap="square" rtlCol="0">
            <a:spAutoFit/>
          </a:bodyPr>
          <a:lstStyle/>
          <a:p>
            <a:pPr algn="ctr"/>
            <a:r>
              <a:rPr lang="en-US" sz="2400" b="1" spc="600" dirty="0">
                <a:solidFill>
                  <a:schemeClr val="bg1"/>
                </a:solidFill>
                <a:latin typeface="+mj-lt"/>
                <a:ea typeface="Lato Light" panose="020F0502020204030203" pitchFamily="34" charset="0"/>
                <a:cs typeface="Lato Light" panose="020F0502020204030203" pitchFamily="34" charset="0"/>
              </a:rPr>
              <a:t>Will Allen, Marina Apgar, and Margaret Kilvington</a:t>
            </a:r>
          </a:p>
        </p:txBody>
      </p:sp>
    </p:spTree>
    <p:extLst>
      <p:ext uri="{BB962C8B-B14F-4D97-AF65-F5344CB8AC3E}">
        <p14:creationId xmlns:p14="http://schemas.microsoft.com/office/powerpoint/2010/main" val="1166870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65000"/>
          </a:schemeClr>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A656E4A-4F90-4D8F-B532-24E71F7E4324}"/>
              </a:ext>
            </a:extLst>
          </p:cNvPr>
          <p:cNvSpPr/>
          <p:nvPr/>
        </p:nvSpPr>
        <p:spPr>
          <a:xfrm>
            <a:off x="6940649" y="2936293"/>
            <a:ext cx="9502587" cy="4446495"/>
          </a:xfrm>
          <a:prstGeom prst="ellipse">
            <a:avLst/>
          </a:prstGeom>
          <a:noFill/>
          <a:ln w="3810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200">
              <a:latin typeface="+mj-lt"/>
            </a:endParaRPr>
          </a:p>
        </p:txBody>
      </p:sp>
      <p:sp>
        <p:nvSpPr>
          <p:cNvPr id="4" name="Oval 3">
            <a:extLst>
              <a:ext uri="{FF2B5EF4-FFF2-40B4-BE49-F238E27FC236}">
                <a16:creationId xmlns:a16="http://schemas.microsoft.com/office/drawing/2014/main" id="{BF0CEC2B-4086-4FC5-9B1E-E5AE8E28ADEB}"/>
              </a:ext>
            </a:extLst>
          </p:cNvPr>
          <p:cNvSpPr/>
          <p:nvPr/>
        </p:nvSpPr>
        <p:spPr>
          <a:xfrm>
            <a:off x="2209459" y="3328809"/>
            <a:ext cx="7344816" cy="3600400"/>
          </a:xfrm>
          <a:prstGeom prst="ellipse">
            <a:avLst/>
          </a:prstGeom>
          <a:solidFill>
            <a:schemeClr val="accent3">
              <a:alpha val="7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200">
              <a:latin typeface="+mj-lt"/>
            </a:endParaRPr>
          </a:p>
        </p:txBody>
      </p:sp>
      <p:sp>
        <p:nvSpPr>
          <p:cNvPr id="5" name="Oval 4">
            <a:extLst>
              <a:ext uri="{FF2B5EF4-FFF2-40B4-BE49-F238E27FC236}">
                <a16:creationId xmlns:a16="http://schemas.microsoft.com/office/drawing/2014/main" id="{8D022FD8-4A20-4DD6-AEF4-339149C5C3D7}"/>
              </a:ext>
            </a:extLst>
          </p:cNvPr>
          <p:cNvSpPr/>
          <p:nvPr/>
        </p:nvSpPr>
        <p:spPr>
          <a:xfrm>
            <a:off x="14040693" y="3169920"/>
            <a:ext cx="7344816" cy="3600400"/>
          </a:xfrm>
          <a:prstGeom prst="ellipse">
            <a:avLst/>
          </a:prstGeom>
          <a:solidFill>
            <a:schemeClr val="accent3">
              <a:alpha val="7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200">
              <a:latin typeface="+mj-lt"/>
            </a:endParaRPr>
          </a:p>
        </p:txBody>
      </p:sp>
      <p:sp>
        <p:nvSpPr>
          <p:cNvPr id="6" name="TextBox 5">
            <a:extLst>
              <a:ext uri="{FF2B5EF4-FFF2-40B4-BE49-F238E27FC236}">
                <a16:creationId xmlns:a16="http://schemas.microsoft.com/office/drawing/2014/main" id="{2A3A85F6-8581-429B-8EA9-2F9814ED6426}"/>
              </a:ext>
            </a:extLst>
          </p:cNvPr>
          <p:cNvSpPr txBox="1"/>
          <p:nvPr/>
        </p:nvSpPr>
        <p:spPr>
          <a:xfrm>
            <a:off x="8762672" y="3813732"/>
            <a:ext cx="5904656" cy="2308324"/>
          </a:xfrm>
          <a:prstGeom prst="rect">
            <a:avLst/>
          </a:prstGeom>
          <a:noFill/>
        </p:spPr>
        <p:txBody>
          <a:bodyPr wrap="square" rtlCol="0">
            <a:spAutoFit/>
          </a:bodyPr>
          <a:lstStyle/>
          <a:p>
            <a:pPr algn="ctr"/>
            <a:r>
              <a:rPr lang="en-NZ" sz="4800" dirty="0">
                <a:solidFill>
                  <a:srgbClr val="2E395C"/>
                </a:solidFill>
                <a:latin typeface="+mj-lt"/>
                <a:ea typeface="Lato" panose="020F0502020204030203" pitchFamily="34" charset="0"/>
                <a:cs typeface="Lato" panose="020F0502020204030203" pitchFamily="34" charset="0"/>
              </a:rPr>
              <a:t>Systems thinking</a:t>
            </a:r>
          </a:p>
          <a:p>
            <a:pPr algn="ctr"/>
            <a:endParaRPr lang="en-NZ" sz="4800" dirty="0">
              <a:solidFill>
                <a:schemeClr val="tx2"/>
              </a:solidFill>
              <a:latin typeface="+mj-lt"/>
              <a:ea typeface="Lato" panose="020F0502020204030203" pitchFamily="34" charset="0"/>
              <a:cs typeface="Lato" panose="020F0502020204030203" pitchFamily="34" charset="0"/>
            </a:endParaRPr>
          </a:p>
          <a:p>
            <a:pPr algn="ctr"/>
            <a:r>
              <a:rPr lang="en-NZ" sz="4800" dirty="0">
                <a:solidFill>
                  <a:srgbClr val="C00000"/>
                </a:solidFill>
                <a:latin typeface="+mj-lt"/>
                <a:ea typeface="Lato" panose="020F0502020204030203" pitchFamily="34" charset="0"/>
                <a:cs typeface="Lato" panose="020F0502020204030203" pitchFamily="34" charset="0"/>
              </a:rPr>
              <a:t>Design thinking</a:t>
            </a:r>
          </a:p>
        </p:txBody>
      </p:sp>
      <p:sp>
        <p:nvSpPr>
          <p:cNvPr id="7" name="TextBox 6">
            <a:extLst>
              <a:ext uri="{FF2B5EF4-FFF2-40B4-BE49-F238E27FC236}">
                <a16:creationId xmlns:a16="http://schemas.microsoft.com/office/drawing/2014/main" id="{7A1F0F3D-5C8C-4F75-9A28-88485C03C494}"/>
              </a:ext>
            </a:extLst>
          </p:cNvPr>
          <p:cNvSpPr txBox="1"/>
          <p:nvPr/>
        </p:nvSpPr>
        <p:spPr>
          <a:xfrm>
            <a:off x="2981199" y="3309257"/>
            <a:ext cx="3744416" cy="3046988"/>
          </a:xfrm>
          <a:prstGeom prst="rect">
            <a:avLst/>
          </a:prstGeom>
          <a:noFill/>
        </p:spPr>
        <p:txBody>
          <a:bodyPr wrap="square" rtlCol="0">
            <a:spAutoFit/>
          </a:bodyPr>
          <a:lstStyle/>
          <a:p>
            <a:pPr algn="ctr"/>
            <a:endParaRPr lang="en-NZ" sz="4800" dirty="0">
              <a:solidFill>
                <a:schemeClr val="tx2"/>
              </a:solidFill>
              <a:latin typeface="+mj-lt"/>
              <a:ea typeface="Lato" panose="020F0502020204030203" pitchFamily="34" charset="0"/>
              <a:cs typeface="Lato" panose="020F0502020204030203" pitchFamily="34" charset="0"/>
            </a:endParaRPr>
          </a:p>
          <a:p>
            <a:pPr algn="ctr"/>
            <a:r>
              <a:rPr lang="en-NZ" sz="4800" dirty="0">
                <a:solidFill>
                  <a:srgbClr val="2E395C"/>
                </a:solidFill>
                <a:latin typeface="+mj-lt"/>
                <a:ea typeface="Lato" panose="020F0502020204030203" pitchFamily="34" charset="0"/>
                <a:cs typeface="Lato" panose="020F0502020204030203" pitchFamily="34" charset="0"/>
              </a:rPr>
              <a:t>Collaborative problem framing</a:t>
            </a:r>
          </a:p>
        </p:txBody>
      </p:sp>
      <p:sp>
        <p:nvSpPr>
          <p:cNvPr id="8" name="TextBox 7">
            <a:extLst>
              <a:ext uri="{FF2B5EF4-FFF2-40B4-BE49-F238E27FC236}">
                <a16:creationId xmlns:a16="http://schemas.microsoft.com/office/drawing/2014/main" id="{927481C4-3129-42A4-A60B-5C837B287A0C}"/>
              </a:ext>
            </a:extLst>
          </p:cNvPr>
          <p:cNvSpPr txBox="1"/>
          <p:nvPr/>
        </p:nvSpPr>
        <p:spPr>
          <a:xfrm>
            <a:off x="17042163" y="3815958"/>
            <a:ext cx="3744416" cy="2308324"/>
          </a:xfrm>
          <a:prstGeom prst="rect">
            <a:avLst/>
          </a:prstGeom>
          <a:noFill/>
        </p:spPr>
        <p:txBody>
          <a:bodyPr wrap="square" rtlCol="0">
            <a:spAutoFit/>
          </a:bodyPr>
          <a:lstStyle/>
          <a:p>
            <a:pPr algn="ctr"/>
            <a:r>
              <a:rPr lang="en-NZ" sz="4800" dirty="0">
                <a:solidFill>
                  <a:srgbClr val="C00000"/>
                </a:solidFill>
                <a:latin typeface="+mj-lt"/>
                <a:ea typeface="Lato" panose="020F0502020204030203" pitchFamily="34" charset="0"/>
                <a:cs typeface="Lato" panose="020F0502020204030203" pitchFamily="34" charset="0"/>
              </a:rPr>
              <a:t>Co-design</a:t>
            </a:r>
          </a:p>
          <a:p>
            <a:pPr algn="ctr"/>
            <a:r>
              <a:rPr lang="en-NZ" sz="4800" dirty="0">
                <a:solidFill>
                  <a:srgbClr val="C00000"/>
                </a:solidFill>
                <a:latin typeface="+mj-lt"/>
                <a:ea typeface="Lato" panose="020F0502020204030203" pitchFamily="34" charset="0"/>
                <a:cs typeface="Lato" panose="020F0502020204030203" pitchFamily="34" charset="0"/>
              </a:rPr>
              <a:t>- solution oriented</a:t>
            </a:r>
          </a:p>
        </p:txBody>
      </p:sp>
      <p:sp>
        <p:nvSpPr>
          <p:cNvPr id="10" name="TextBox 9">
            <a:extLst>
              <a:ext uri="{FF2B5EF4-FFF2-40B4-BE49-F238E27FC236}">
                <a16:creationId xmlns:a16="http://schemas.microsoft.com/office/drawing/2014/main" id="{BEF287B2-1091-4335-A58F-F9E78B57DB7C}"/>
              </a:ext>
            </a:extLst>
          </p:cNvPr>
          <p:cNvSpPr txBox="1"/>
          <p:nvPr/>
        </p:nvSpPr>
        <p:spPr>
          <a:xfrm>
            <a:off x="11354960" y="4431945"/>
            <a:ext cx="720080" cy="1077218"/>
          </a:xfrm>
          <a:prstGeom prst="rect">
            <a:avLst/>
          </a:prstGeom>
          <a:noFill/>
        </p:spPr>
        <p:txBody>
          <a:bodyPr wrap="square" rtlCol="0">
            <a:spAutoFit/>
          </a:bodyPr>
          <a:lstStyle/>
          <a:p>
            <a:r>
              <a:rPr lang="en-NZ" sz="6400" dirty="0">
                <a:solidFill>
                  <a:schemeClr val="tx2"/>
                </a:solidFill>
                <a:latin typeface="+mj-lt"/>
                <a:ea typeface="Lato" panose="020F0502020204030203" pitchFamily="34" charset="0"/>
                <a:cs typeface="Lato" panose="020F0502020204030203" pitchFamily="34" charset="0"/>
              </a:rPr>
              <a:t>+</a:t>
            </a:r>
          </a:p>
        </p:txBody>
      </p:sp>
      <p:sp>
        <p:nvSpPr>
          <p:cNvPr id="11" name="TextBox 10">
            <a:extLst>
              <a:ext uri="{FF2B5EF4-FFF2-40B4-BE49-F238E27FC236}">
                <a16:creationId xmlns:a16="http://schemas.microsoft.com/office/drawing/2014/main" id="{6209FF59-847B-484F-9170-0A5C80F4B0A2}"/>
              </a:ext>
            </a:extLst>
          </p:cNvPr>
          <p:cNvSpPr txBox="1"/>
          <p:nvPr/>
        </p:nvSpPr>
        <p:spPr>
          <a:xfrm>
            <a:off x="2739701" y="7678107"/>
            <a:ext cx="18645808" cy="2585323"/>
          </a:xfrm>
          <a:prstGeom prst="rect">
            <a:avLst/>
          </a:prstGeom>
          <a:noFill/>
        </p:spPr>
        <p:txBody>
          <a:bodyPr wrap="square" rtlCol="0">
            <a:spAutoFit/>
          </a:bodyPr>
          <a:lstStyle/>
          <a:p>
            <a:pPr algn="ctr"/>
            <a:r>
              <a:rPr lang="en-NZ" sz="5400" dirty="0">
                <a:solidFill>
                  <a:schemeClr val="tx2"/>
                </a:solidFill>
                <a:latin typeface="+mj-lt"/>
                <a:ea typeface="Lato" panose="020F0502020204030203" pitchFamily="34" charset="0"/>
                <a:cs typeface="Lato" panose="020F0502020204030203" pitchFamily="34" charset="0"/>
              </a:rPr>
              <a:t>Systemic design is a recent initiative that integrates systems thinking and human-centred design, with the intention of helping cope with complex service projects.</a:t>
            </a:r>
          </a:p>
        </p:txBody>
      </p:sp>
      <p:sp>
        <p:nvSpPr>
          <p:cNvPr id="12" name="Title 1">
            <a:extLst>
              <a:ext uri="{FF2B5EF4-FFF2-40B4-BE49-F238E27FC236}">
                <a16:creationId xmlns:a16="http://schemas.microsoft.com/office/drawing/2014/main" id="{C835AFFC-074E-4DCA-8994-16A94863E00F}"/>
              </a:ext>
            </a:extLst>
          </p:cNvPr>
          <p:cNvSpPr txBox="1">
            <a:spLocks/>
          </p:cNvSpPr>
          <p:nvPr/>
        </p:nvSpPr>
        <p:spPr>
          <a:xfrm>
            <a:off x="4589030" y="812038"/>
            <a:ext cx="16796481" cy="1828934"/>
          </a:xfrm>
          <a:prstGeom prst="rect">
            <a:avLst/>
          </a:prstGeom>
        </p:spPr>
        <p:txBody>
          <a:bodyPr/>
          <a:lstStyle>
            <a:lvl1pPr algn="l" defTabSz="1828403" rtl="0" eaLnBrk="1" latinLnBrk="0" hangingPunct="1">
              <a:lnSpc>
                <a:spcPct val="90000"/>
              </a:lnSpc>
              <a:spcBef>
                <a:spcPct val="0"/>
              </a:spcBef>
              <a:buNone/>
              <a:defRPr sz="6000" b="0" i="0" kern="1200">
                <a:solidFill>
                  <a:schemeClr val="tx1"/>
                </a:solidFill>
                <a:latin typeface="Lato Light" charset="0"/>
                <a:ea typeface="Lato Light" charset="0"/>
                <a:cs typeface="Lato Light" charset="0"/>
              </a:defRPr>
            </a:lvl1pPr>
          </a:lstStyle>
          <a:p>
            <a:r>
              <a:rPr lang="en-NZ" sz="7200" dirty="0">
                <a:solidFill>
                  <a:srgbClr val="2E395C"/>
                </a:solidFill>
                <a:latin typeface="+mj-lt"/>
                <a:ea typeface="Lato" panose="020F0502020204030203" pitchFamily="34" charset="0"/>
                <a:cs typeface="Lato" panose="020F0502020204030203" pitchFamily="34" charset="0"/>
              </a:rPr>
              <a:t>A brief introduction to systemic design</a:t>
            </a:r>
          </a:p>
        </p:txBody>
      </p:sp>
      <p:sp>
        <p:nvSpPr>
          <p:cNvPr id="14" name="TextBox 13">
            <a:extLst>
              <a:ext uri="{FF2B5EF4-FFF2-40B4-BE49-F238E27FC236}">
                <a16:creationId xmlns:a16="http://schemas.microsoft.com/office/drawing/2014/main" id="{F8653F64-F87A-4101-B0B6-647F4B0C0420}"/>
              </a:ext>
            </a:extLst>
          </p:cNvPr>
          <p:cNvSpPr txBox="1"/>
          <p:nvPr/>
        </p:nvSpPr>
        <p:spPr>
          <a:xfrm>
            <a:off x="13682575" y="12712515"/>
            <a:ext cx="4716166" cy="369332"/>
          </a:xfrm>
          <a:prstGeom prst="rect">
            <a:avLst/>
          </a:prstGeom>
          <a:noFill/>
        </p:spPr>
        <p:txBody>
          <a:bodyPr wrap="square" rtlCol="0">
            <a:spAutoFit/>
          </a:bodyPr>
          <a:lstStyle/>
          <a:p>
            <a:r>
              <a:rPr lang="en-NZ" dirty="0">
                <a:latin typeface="+mj-lt"/>
                <a:ea typeface="Lato Medium" panose="020F0502020204030203" pitchFamily="34" charset="0"/>
                <a:cs typeface="Lato Medium" panose="020F0502020204030203" pitchFamily="34" charset="0"/>
                <a:hlinkClick r:id="rId3"/>
              </a:rPr>
              <a:t>Systemic design</a:t>
            </a:r>
            <a:endParaRPr lang="en-NZ" dirty="0">
              <a:latin typeface="+mj-lt"/>
              <a:ea typeface="Lato Medium" panose="020F0502020204030203" pitchFamily="34" charset="0"/>
              <a:cs typeface="Lato Medium" panose="020F0502020204030203" pitchFamily="34" charset="0"/>
            </a:endParaRPr>
          </a:p>
        </p:txBody>
      </p:sp>
      <p:sp>
        <p:nvSpPr>
          <p:cNvPr id="15" name="TextBox 14">
            <a:extLst>
              <a:ext uri="{FF2B5EF4-FFF2-40B4-BE49-F238E27FC236}">
                <a16:creationId xmlns:a16="http://schemas.microsoft.com/office/drawing/2014/main" id="{7156868F-932B-49A2-B99B-285E336BDF76}"/>
              </a:ext>
            </a:extLst>
          </p:cNvPr>
          <p:cNvSpPr txBox="1"/>
          <p:nvPr/>
        </p:nvSpPr>
        <p:spPr>
          <a:xfrm>
            <a:off x="6404589" y="12712515"/>
            <a:ext cx="4716166" cy="369332"/>
          </a:xfrm>
          <a:prstGeom prst="rect">
            <a:avLst/>
          </a:prstGeom>
          <a:noFill/>
        </p:spPr>
        <p:txBody>
          <a:bodyPr wrap="square" rtlCol="0">
            <a:spAutoFit/>
          </a:bodyPr>
          <a:lstStyle/>
          <a:p>
            <a:r>
              <a:rPr lang="en-NZ" dirty="0">
                <a:solidFill>
                  <a:schemeClr val="tx1">
                    <a:lumMod val="50000"/>
                  </a:schemeClr>
                </a:solidFill>
                <a:latin typeface="+mj-lt"/>
                <a:ea typeface="Lato Medium" panose="020F0502020204030203" pitchFamily="34" charset="0"/>
                <a:cs typeface="Lato Medium" panose="020F0502020204030203" pitchFamily="34" charset="0"/>
              </a:rPr>
              <a:t>For more information</a:t>
            </a:r>
          </a:p>
        </p:txBody>
      </p:sp>
      <p:pic>
        <p:nvPicPr>
          <p:cNvPr id="2" name="Picture 1">
            <a:hlinkClick r:id="rId3"/>
            <a:extLst>
              <a:ext uri="{FF2B5EF4-FFF2-40B4-BE49-F238E27FC236}">
                <a16:creationId xmlns:a16="http://schemas.microsoft.com/office/drawing/2014/main" id="{B3903BD6-5F68-4E3C-8C15-D06EA7C58D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67505" y="12441789"/>
            <a:ext cx="3215070" cy="1187780"/>
          </a:xfrm>
          <a:prstGeom prst="rect">
            <a:avLst/>
          </a:prstGeom>
        </p:spPr>
      </p:pic>
    </p:spTree>
    <p:extLst>
      <p:ext uri="{BB962C8B-B14F-4D97-AF65-F5344CB8AC3E}">
        <p14:creationId xmlns:p14="http://schemas.microsoft.com/office/powerpoint/2010/main" val="1543435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A6750408-F862-4A75-87F9-ACE82A1E1BF2}"/>
              </a:ext>
            </a:extLst>
          </p:cNvPr>
          <p:cNvSpPr/>
          <p:nvPr/>
        </p:nvSpPr>
        <p:spPr bwMode="auto">
          <a:xfrm>
            <a:off x="3864977" y="8256346"/>
            <a:ext cx="5426556" cy="1594790"/>
          </a:xfrm>
          <a:prstGeom prst="ellipse">
            <a:avLst/>
          </a:prstGeom>
          <a:solidFill>
            <a:srgbClr val="FFFF99">
              <a:alpha val="90000"/>
            </a:srgbClr>
          </a:solidFill>
          <a:ln>
            <a:noFill/>
          </a:ln>
          <a:effectLst/>
          <a:extLst/>
        </p:spPr>
        <p:txBody>
          <a:bodyPr lIns="45719" tIns="45719" rIns="45719" bIns="45719" rtlCol="0" anchor="ctr"/>
          <a:lstStyle/>
          <a:p>
            <a:pPr defTabSz="914400"/>
            <a:endParaRPr lang="en-NZ" dirty="0">
              <a:latin typeface="+mj-lt"/>
              <a:ea typeface="Lato Light" charset="0"/>
              <a:cs typeface="Lato Light" charset="0"/>
              <a:sym typeface="Calibri" charset="0"/>
            </a:endParaRPr>
          </a:p>
        </p:txBody>
      </p:sp>
      <p:sp>
        <p:nvSpPr>
          <p:cNvPr id="17" name="Oval 16">
            <a:extLst>
              <a:ext uri="{FF2B5EF4-FFF2-40B4-BE49-F238E27FC236}">
                <a16:creationId xmlns:a16="http://schemas.microsoft.com/office/drawing/2014/main" id="{BC0FFBBD-52D2-466E-9134-5E399B528F18}"/>
              </a:ext>
            </a:extLst>
          </p:cNvPr>
          <p:cNvSpPr/>
          <p:nvPr/>
        </p:nvSpPr>
        <p:spPr bwMode="auto">
          <a:xfrm>
            <a:off x="13118575" y="8069170"/>
            <a:ext cx="6660325" cy="1867386"/>
          </a:xfrm>
          <a:prstGeom prst="ellipse">
            <a:avLst/>
          </a:prstGeom>
          <a:solidFill>
            <a:srgbClr val="FFFF99">
              <a:alpha val="90000"/>
            </a:srgbClr>
          </a:solidFill>
          <a:ln>
            <a:noFill/>
          </a:ln>
          <a:effectLst/>
          <a:extLst/>
        </p:spPr>
        <p:txBody>
          <a:bodyPr lIns="45719" tIns="45719" rIns="45719" bIns="45719" rtlCol="0" anchor="ctr"/>
          <a:lstStyle/>
          <a:p>
            <a:pPr defTabSz="914400"/>
            <a:endParaRPr lang="en-NZ" dirty="0">
              <a:latin typeface="+mj-lt"/>
              <a:ea typeface="Lato Light" charset="0"/>
              <a:cs typeface="Lato Light" charset="0"/>
              <a:sym typeface="Calibri" charset="0"/>
            </a:endParaRPr>
          </a:p>
        </p:txBody>
      </p:sp>
      <p:sp>
        <p:nvSpPr>
          <p:cNvPr id="15" name="Oval 14">
            <a:extLst>
              <a:ext uri="{FF2B5EF4-FFF2-40B4-BE49-F238E27FC236}">
                <a16:creationId xmlns:a16="http://schemas.microsoft.com/office/drawing/2014/main" id="{BB92E6F0-5813-4B85-9381-EA5B40914441}"/>
              </a:ext>
            </a:extLst>
          </p:cNvPr>
          <p:cNvSpPr/>
          <p:nvPr/>
        </p:nvSpPr>
        <p:spPr bwMode="auto">
          <a:xfrm>
            <a:off x="13158505" y="3468091"/>
            <a:ext cx="5482086" cy="1583111"/>
          </a:xfrm>
          <a:prstGeom prst="ellipse">
            <a:avLst/>
          </a:prstGeom>
          <a:solidFill>
            <a:srgbClr val="FFFF99">
              <a:alpha val="90000"/>
            </a:srgbClr>
          </a:solidFill>
          <a:ln>
            <a:noFill/>
          </a:ln>
          <a:effectLst/>
          <a:extLst/>
        </p:spPr>
        <p:txBody>
          <a:bodyPr lIns="45719" tIns="45719" rIns="45719" bIns="45719" rtlCol="0" anchor="ctr"/>
          <a:lstStyle/>
          <a:p>
            <a:pPr defTabSz="914400"/>
            <a:endParaRPr lang="en-NZ" dirty="0">
              <a:latin typeface="+mj-lt"/>
              <a:ea typeface="Lato Light" charset="0"/>
              <a:cs typeface="Lato Light" charset="0"/>
              <a:sym typeface="Calibri" charset="0"/>
            </a:endParaRPr>
          </a:p>
        </p:txBody>
      </p:sp>
      <p:sp>
        <p:nvSpPr>
          <p:cNvPr id="2" name="Oval 1">
            <a:extLst>
              <a:ext uri="{FF2B5EF4-FFF2-40B4-BE49-F238E27FC236}">
                <a16:creationId xmlns:a16="http://schemas.microsoft.com/office/drawing/2014/main" id="{3FDD8D9E-48F6-4AC4-A7D3-D3E89A822432}"/>
              </a:ext>
            </a:extLst>
          </p:cNvPr>
          <p:cNvSpPr/>
          <p:nvPr/>
        </p:nvSpPr>
        <p:spPr bwMode="auto">
          <a:xfrm>
            <a:off x="3260968" y="3650241"/>
            <a:ext cx="5146637" cy="1628833"/>
          </a:xfrm>
          <a:prstGeom prst="ellipse">
            <a:avLst/>
          </a:prstGeom>
          <a:solidFill>
            <a:srgbClr val="FFFF99">
              <a:alpha val="90000"/>
            </a:srgbClr>
          </a:solidFill>
          <a:ln>
            <a:noFill/>
          </a:ln>
          <a:effectLst/>
          <a:extLst/>
        </p:spPr>
        <p:txBody>
          <a:bodyPr lIns="45719" tIns="45719" rIns="45719" bIns="45719" rtlCol="0" anchor="ctr"/>
          <a:lstStyle/>
          <a:p>
            <a:pPr defTabSz="914400"/>
            <a:endParaRPr lang="en-NZ" dirty="0">
              <a:latin typeface="+mj-lt"/>
              <a:ea typeface="Lato Light" charset="0"/>
              <a:cs typeface="Lato Light" charset="0"/>
              <a:sym typeface="Calibri" charset="0"/>
            </a:endParaRPr>
          </a:p>
        </p:txBody>
      </p:sp>
      <p:sp>
        <p:nvSpPr>
          <p:cNvPr id="3" name="Picture Placeholder 1">
            <a:extLst>
              <a:ext uri="{FF2B5EF4-FFF2-40B4-BE49-F238E27FC236}">
                <a16:creationId xmlns:a16="http://schemas.microsoft.com/office/drawing/2014/main" id="{D682D2A4-0680-4A89-A7B2-BD512E023CEF}"/>
              </a:ext>
            </a:extLst>
          </p:cNvPr>
          <p:cNvSpPr txBox="1">
            <a:spLocks/>
          </p:cNvSpPr>
          <p:nvPr/>
        </p:nvSpPr>
        <p:spPr>
          <a:xfrm>
            <a:off x="155579" y="152400"/>
            <a:ext cx="24377649" cy="13716000"/>
          </a:xfrm>
          <a:prstGeom prst="rect">
            <a:avLst/>
          </a:prstGeom>
          <a:effectLst/>
        </p:spPr>
      </p:sp>
      <p:sp>
        <p:nvSpPr>
          <p:cNvPr id="5" name="TextBox 4">
            <a:extLst>
              <a:ext uri="{FF2B5EF4-FFF2-40B4-BE49-F238E27FC236}">
                <a16:creationId xmlns:a16="http://schemas.microsoft.com/office/drawing/2014/main" id="{4B2FE1E1-FDEA-4446-AA1F-A3423FAF14C2}"/>
              </a:ext>
            </a:extLst>
          </p:cNvPr>
          <p:cNvSpPr txBox="1"/>
          <p:nvPr/>
        </p:nvSpPr>
        <p:spPr>
          <a:xfrm>
            <a:off x="3260967" y="3805668"/>
            <a:ext cx="4896544" cy="646331"/>
          </a:xfrm>
          <a:prstGeom prst="rect">
            <a:avLst/>
          </a:prstGeom>
          <a:noFill/>
        </p:spPr>
        <p:txBody>
          <a:bodyPr wrap="square" rtlCol="0">
            <a:spAutoFit/>
          </a:bodyPr>
          <a:lstStyle/>
          <a:p>
            <a:pPr algn="ctr" defTabSz="1828800"/>
            <a:r>
              <a:rPr lang="en-NZ" b="1" dirty="0">
                <a:solidFill>
                  <a:prstClr val="black"/>
                </a:solidFill>
                <a:latin typeface="+mj-lt"/>
                <a:cs typeface="Arial" panose="020B0604020202020204" pitchFamily="34" charset="0"/>
              </a:rPr>
              <a:t>1. Collaborative process (committee):</a:t>
            </a:r>
            <a:r>
              <a:rPr lang="en-NZ" dirty="0">
                <a:solidFill>
                  <a:prstClr val="black"/>
                </a:solidFill>
                <a:latin typeface="+mj-lt"/>
                <a:cs typeface="Arial" panose="020B0604020202020204" pitchFamily="34" charset="0"/>
              </a:rPr>
              <a:t> selection/membership, relationships &amp; process</a:t>
            </a:r>
          </a:p>
        </p:txBody>
      </p:sp>
      <p:sp>
        <p:nvSpPr>
          <p:cNvPr id="6" name="Oval 5">
            <a:extLst>
              <a:ext uri="{FF2B5EF4-FFF2-40B4-BE49-F238E27FC236}">
                <a16:creationId xmlns:a16="http://schemas.microsoft.com/office/drawing/2014/main" id="{C1E8243D-F284-438C-8CDF-62282971EE71}"/>
              </a:ext>
            </a:extLst>
          </p:cNvPr>
          <p:cNvSpPr/>
          <p:nvPr/>
        </p:nvSpPr>
        <p:spPr>
          <a:xfrm rot="20724726">
            <a:off x="2698054" y="7048061"/>
            <a:ext cx="10360396" cy="4373304"/>
          </a:xfrm>
          <a:prstGeom prst="ellipse">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NZ">
              <a:solidFill>
                <a:prstClr val="white"/>
              </a:solidFill>
              <a:latin typeface="+mj-lt"/>
            </a:endParaRPr>
          </a:p>
        </p:txBody>
      </p:sp>
      <p:sp>
        <p:nvSpPr>
          <p:cNvPr id="7" name="Oval 6">
            <a:extLst>
              <a:ext uri="{FF2B5EF4-FFF2-40B4-BE49-F238E27FC236}">
                <a16:creationId xmlns:a16="http://schemas.microsoft.com/office/drawing/2014/main" id="{D97BA2C3-6CDF-49BD-8F3C-D9A41791C846}"/>
              </a:ext>
            </a:extLst>
          </p:cNvPr>
          <p:cNvSpPr/>
          <p:nvPr/>
        </p:nvSpPr>
        <p:spPr>
          <a:xfrm rot="1056160">
            <a:off x="10558367" y="6620599"/>
            <a:ext cx="10157705" cy="4264163"/>
          </a:xfrm>
          <a:prstGeom prst="ellipse">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NZ">
              <a:solidFill>
                <a:prstClr val="white"/>
              </a:solidFill>
              <a:latin typeface="+mj-lt"/>
            </a:endParaRPr>
          </a:p>
        </p:txBody>
      </p:sp>
      <p:sp>
        <p:nvSpPr>
          <p:cNvPr id="8" name="Oval 7">
            <a:extLst>
              <a:ext uri="{FF2B5EF4-FFF2-40B4-BE49-F238E27FC236}">
                <a16:creationId xmlns:a16="http://schemas.microsoft.com/office/drawing/2014/main" id="{6BF8C410-3D7E-496E-9784-9D0727AC44B1}"/>
              </a:ext>
            </a:extLst>
          </p:cNvPr>
          <p:cNvSpPr/>
          <p:nvPr/>
        </p:nvSpPr>
        <p:spPr>
          <a:xfrm rot="852543">
            <a:off x="2898830" y="3667567"/>
            <a:ext cx="9060998" cy="3854228"/>
          </a:xfrm>
          <a:prstGeom prst="ellipse">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NZ">
              <a:solidFill>
                <a:prstClr val="white"/>
              </a:solidFill>
              <a:latin typeface="+mj-lt"/>
            </a:endParaRPr>
          </a:p>
        </p:txBody>
      </p:sp>
      <p:sp>
        <p:nvSpPr>
          <p:cNvPr id="9" name="Oval 8">
            <a:extLst>
              <a:ext uri="{FF2B5EF4-FFF2-40B4-BE49-F238E27FC236}">
                <a16:creationId xmlns:a16="http://schemas.microsoft.com/office/drawing/2014/main" id="{E2AF4DDB-ADA2-4EE3-BB44-A78D963F61B5}"/>
              </a:ext>
            </a:extLst>
          </p:cNvPr>
          <p:cNvSpPr/>
          <p:nvPr/>
        </p:nvSpPr>
        <p:spPr>
          <a:xfrm rot="20556904">
            <a:off x="10004498" y="3465061"/>
            <a:ext cx="9558562" cy="4315166"/>
          </a:xfrm>
          <a:prstGeom prst="ellipse">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NZ">
              <a:solidFill>
                <a:prstClr val="white"/>
              </a:solidFill>
              <a:latin typeface="+mj-lt"/>
            </a:endParaRPr>
          </a:p>
        </p:txBody>
      </p:sp>
      <p:sp>
        <p:nvSpPr>
          <p:cNvPr id="10" name="Oval 9">
            <a:extLst>
              <a:ext uri="{FF2B5EF4-FFF2-40B4-BE49-F238E27FC236}">
                <a16:creationId xmlns:a16="http://schemas.microsoft.com/office/drawing/2014/main" id="{99D15578-29FB-4969-9F0B-98B7C07765B5}"/>
              </a:ext>
            </a:extLst>
          </p:cNvPr>
          <p:cNvSpPr/>
          <p:nvPr/>
        </p:nvSpPr>
        <p:spPr>
          <a:xfrm>
            <a:off x="7058124" y="5122552"/>
            <a:ext cx="8134028" cy="363449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NZ">
              <a:solidFill>
                <a:prstClr val="white"/>
              </a:solidFill>
              <a:latin typeface="+mj-lt"/>
            </a:endParaRPr>
          </a:p>
        </p:txBody>
      </p:sp>
      <p:sp>
        <p:nvSpPr>
          <p:cNvPr id="11" name="TextBox 10">
            <a:extLst>
              <a:ext uri="{FF2B5EF4-FFF2-40B4-BE49-F238E27FC236}">
                <a16:creationId xmlns:a16="http://schemas.microsoft.com/office/drawing/2014/main" id="{A8244043-6653-466C-B903-1420A0B841D7}"/>
              </a:ext>
            </a:extLst>
          </p:cNvPr>
          <p:cNvSpPr txBox="1"/>
          <p:nvPr/>
        </p:nvSpPr>
        <p:spPr>
          <a:xfrm>
            <a:off x="7794977" y="6045090"/>
            <a:ext cx="6660325" cy="646331"/>
          </a:xfrm>
          <a:prstGeom prst="rect">
            <a:avLst/>
          </a:prstGeom>
          <a:noFill/>
        </p:spPr>
        <p:txBody>
          <a:bodyPr wrap="square" rtlCol="0">
            <a:spAutoFit/>
          </a:bodyPr>
          <a:lstStyle/>
          <a:p>
            <a:pPr algn="ctr" defTabSz="1828800"/>
            <a:r>
              <a:rPr lang="en-NZ" dirty="0">
                <a:solidFill>
                  <a:schemeClr val="bg1"/>
                </a:solidFill>
                <a:latin typeface="+mj-lt"/>
                <a:cs typeface="Arial" panose="020B0604020202020204" pitchFamily="34" charset="0"/>
              </a:rPr>
              <a:t>Develop freshwater quality and quantity limits - place–based</a:t>
            </a:r>
          </a:p>
          <a:p>
            <a:pPr algn="ctr" defTabSz="1828800"/>
            <a:r>
              <a:rPr lang="en-NZ" dirty="0">
                <a:solidFill>
                  <a:schemeClr val="bg1"/>
                </a:solidFill>
                <a:latin typeface="+mj-lt"/>
                <a:cs typeface="Arial" panose="020B0604020202020204" pitchFamily="34" charset="0"/>
              </a:rPr>
              <a:t>(Zone, </a:t>
            </a:r>
            <a:r>
              <a:rPr lang="en-NZ" dirty="0" err="1">
                <a:solidFill>
                  <a:schemeClr val="bg1"/>
                </a:solidFill>
                <a:latin typeface="+mj-lt"/>
                <a:cs typeface="Arial" panose="020B0604020202020204" pitchFamily="34" charset="0"/>
              </a:rPr>
              <a:t>Whaitua</a:t>
            </a:r>
            <a:r>
              <a:rPr lang="en-NZ" dirty="0">
                <a:solidFill>
                  <a:schemeClr val="bg1"/>
                </a:solidFill>
                <a:latin typeface="+mj-lt"/>
                <a:cs typeface="Arial" panose="020B0604020202020204" pitchFamily="34" charset="0"/>
              </a:rPr>
              <a:t>, FLAG, etc.)</a:t>
            </a:r>
          </a:p>
        </p:txBody>
      </p:sp>
      <p:sp>
        <p:nvSpPr>
          <p:cNvPr id="12" name="TextBox 11">
            <a:extLst>
              <a:ext uri="{FF2B5EF4-FFF2-40B4-BE49-F238E27FC236}">
                <a16:creationId xmlns:a16="http://schemas.microsoft.com/office/drawing/2014/main" id="{6C17AB5A-84BE-4BF9-B658-2F0538C60715}"/>
              </a:ext>
            </a:extLst>
          </p:cNvPr>
          <p:cNvSpPr txBox="1"/>
          <p:nvPr/>
        </p:nvSpPr>
        <p:spPr>
          <a:xfrm>
            <a:off x="3977783" y="8535458"/>
            <a:ext cx="4904658" cy="923330"/>
          </a:xfrm>
          <a:prstGeom prst="rect">
            <a:avLst/>
          </a:prstGeom>
          <a:noFill/>
        </p:spPr>
        <p:txBody>
          <a:bodyPr wrap="square" rtlCol="0">
            <a:spAutoFit/>
          </a:bodyPr>
          <a:lstStyle/>
          <a:p>
            <a:pPr algn="ctr" defTabSz="1828800"/>
            <a:r>
              <a:rPr lang="en-NZ" b="1" dirty="0">
                <a:solidFill>
                  <a:prstClr val="black"/>
                </a:solidFill>
                <a:latin typeface="+mj-lt"/>
                <a:cs typeface="Arial" panose="020B0604020202020204" pitchFamily="34" charset="0"/>
              </a:rPr>
              <a:t>3. Communication &amp; engagement:</a:t>
            </a:r>
          </a:p>
          <a:p>
            <a:pPr algn="ctr" defTabSz="1828800"/>
            <a:r>
              <a:rPr lang="en-NZ" dirty="0">
                <a:solidFill>
                  <a:prstClr val="black"/>
                </a:solidFill>
                <a:latin typeface="+mj-lt"/>
                <a:cs typeface="Arial" panose="020B0604020202020204" pitchFamily="34" charset="0"/>
              </a:rPr>
              <a:t>aims, relationships &amp; actions for the wider community</a:t>
            </a:r>
          </a:p>
        </p:txBody>
      </p:sp>
      <p:sp>
        <p:nvSpPr>
          <p:cNvPr id="13" name="TextBox 12">
            <a:extLst>
              <a:ext uri="{FF2B5EF4-FFF2-40B4-BE49-F238E27FC236}">
                <a16:creationId xmlns:a16="http://schemas.microsoft.com/office/drawing/2014/main" id="{2CC2B273-BF55-4D65-87E6-0DB5BE825BE9}"/>
              </a:ext>
            </a:extLst>
          </p:cNvPr>
          <p:cNvSpPr txBox="1"/>
          <p:nvPr/>
        </p:nvSpPr>
        <p:spPr>
          <a:xfrm>
            <a:off x="13409700" y="8603778"/>
            <a:ext cx="6336704" cy="1200329"/>
          </a:xfrm>
          <a:prstGeom prst="rect">
            <a:avLst/>
          </a:prstGeom>
          <a:noFill/>
        </p:spPr>
        <p:txBody>
          <a:bodyPr wrap="square" rtlCol="0">
            <a:spAutoFit/>
          </a:bodyPr>
          <a:lstStyle/>
          <a:p>
            <a:pPr algn="ctr" defTabSz="1828800"/>
            <a:r>
              <a:rPr lang="en-NZ" b="1" dirty="0">
                <a:solidFill>
                  <a:prstClr val="black"/>
                </a:solidFill>
                <a:latin typeface="+mj-lt"/>
                <a:cs typeface="Arial" panose="020B0604020202020204" pitchFamily="34" charset="0"/>
              </a:rPr>
              <a:t>4. Collaborative partnership</a:t>
            </a:r>
          </a:p>
          <a:p>
            <a:pPr algn="ctr" defTabSz="1828800"/>
            <a:r>
              <a:rPr lang="en-NZ" b="1" dirty="0">
                <a:solidFill>
                  <a:prstClr val="black"/>
                </a:solidFill>
                <a:latin typeface="+mj-lt"/>
                <a:cs typeface="Arial" panose="020B0604020202020204" pitchFamily="34" charset="0"/>
              </a:rPr>
              <a:t>(Councils &amp; iwi):</a:t>
            </a:r>
          </a:p>
          <a:p>
            <a:pPr algn="ctr" defTabSz="1828800"/>
            <a:r>
              <a:rPr lang="en-NZ" dirty="0">
                <a:solidFill>
                  <a:prstClr val="black"/>
                </a:solidFill>
                <a:latin typeface="+mj-lt"/>
                <a:cs typeface="Arial" panose="020B0604020202020204" pitchFamily="34" charset="0"/>
              </a:rPr>
              <a:t>roles, relationships </a:t>
            </a:r>
          </a:p>
          <a:p>
            <a:pPr algn="ctr" defTabSz="1828800"/>
            <a:r>
              <a:rPr lang="en-NZ" dirty="0">
                <a:solidFill>
                  <a:prstClr val="black"/>
                </a:solidFill>
                <a:latin typeface="+mj-lt"/>
                <a:cs typeface="Arial" panose="020B0604020202020204" pitchFamily="34" charset="0"/>
              </a:rPr>
              <a:t>&amp; actions</a:t>
            </a:r>
          </a:p>
        </p:txBody>
      </p:sp>
      <p:sp>
        <p:nvSpPr>
          <p:cNvPr id="14" name="TextBox 13">
            <a:extLst>
              <a:ext uri="{FF2B5EF4-FFF2-40B4-BE49-F238E27FC236}">
                <a16:creationId xmlns:a16="http://schemas.microsoft.com/office/drawing/2014/main" id="{0BECB21F-605B-4899-AD01-EDE24D3580A0}"/>
              </a:ext>
            </a:extLst>
          </p:cNvPr>
          <p:cNvSpPr txBox="1"/>
          <p:nvPr/>
        </p:nvSpPr>
        <p:spPr>
          <a:xfrm>
            <a:off x="13158505" y="3874507"/>
            <a:ext cx="5865814" cy="646331"/>
          </a:xfrm>
          <a:prstGeom prst="rect">
            <a:avLst/>
          </a:prstGeom>
          <a:noFill/>
        </p:spPr>
        <p:txBody>
          <a:bodyPr wrap="square" rtlCol="0">
            <a:spAutoFit/>
          </a:bodyPr>
          <a:lstStyle/>
          <a:p>
            <a:pPr algn="ctr" defTabSz="1828800"/>
            <a:r>
              <a:rPr lang="en-NZ" b="1" dirty="0">
                <a:solidFill>
                  <a:prstClr val="black"/>
                </a:solidFill>
                <a:latin typeface="+mj-lt"/>
                <a:cs typeface="Arial" panose="020B0604020202020204" pitchFamily="34" charset="0"/>
              </a:rPr>
              <a:t>2. Technical support:</a:t>
            </a:r>
            <a:r>
              <a:rPr lang="en-NZ" dirty="0">
                <a:solidFill>
                  <a:prstClr val="black"/>
                </a:solidFill>
                <a:latin typeface="+mj-lt"/>
                <a:cs typeface="Arial" panose="020B0604020202020204" pitchFamily="34" charset="0"/>
              </a:rPr>
              <a:t> </a:t>
            </a:r>
          </a:p>
          <a:p>
            <a:pPr algn="ctr" defTabSz="1828800"/>
            <a:r>
              <a:rPr lang="en-NZ" dirty="0">
                <a:solidFill>
                  <a:prstClr val="black"/>
                </a:solidFill>
                <a:latin typeface="+mj-lt"/>
                <a:cs typeface="Arial" panose="020B0604020202020204" pitchFamily="34" charset="0"/>
              </a:rPr>
              <a:t>(science, facilitation, policy) roles, relationships &amp; actions</a:t>
            </a:r>
          </a:p>
        </p:txBody>
      </p:sp>
      <p:sp>
        <p:nvSpPr>
          <p:cNvPr id="16" name="TextBox 15">
            <a:extLst>
              <a:ext uri="{FF2B5EF4-FFF2-40B4-BE49-F238E27FC236}">
                <a16:creationId xmlns:a16="http://schemas.microsoft.com/office/drawing/2014/main" id="{F36E1F7A-A7C4-4086-B5D2-EECFE299B34F}"/>
              </a:ext>
            </a:extLst>
          </p:cNvPr>
          <p:cNvSpPr txBox="1"/>
          <p:nvPr/>
        </p:nvSpPr>
        <p:spPr>
          <a:xfrm>
            <a:off x="663658" y="227408"/>
            <a:ext cx="20664015" cy="1908215"/>
          </a:xfrm>
          <a:prstGeom prst="rect">
            <a:avLst/>
          </a:prstGeom>
          <a:noFill/>
        </p:spPr>
        <p:txBody>
          <a:bodyPr wrap="square" rtlCol="0">
            <a:spAutoFit/>
          </a:bodyPr>
          <a:lstStyle/>
          <a:p>
            <a:pPr algn="ctr" defTabSz="1828800"/>
            <a:r>
              <a:rPr lang="en-NZ" sz="6400" dirty="0">
                <a:solidFill>
                  <a:srgbClr val="394773"/>
                </a:solidFill>
                <a:latin typeface="+mj-lt"/>
                <a:ea typeface="Lato" panose="020F0502020204030203" pitchFamily="34" charset="0"/>
                <a:cs typeface="Lato" panose="020F0502020204030203" pitchFamily="34" charset="0"/>
              </a:rPr>
              <a:t>Systemic design – whose actions need to be planned </a:t>
            </a:r>
          </a:p>
          <a:p>
            <a:pPr algn="ctr" defTabSz="1828800"/>
            <a:r>
              <a:rPr lang="en-NZ" sz="5400" dirty="0">
                <a:solidFill>
                  <a:srgbClr val="394773"/>
                </a:solidFill>
                <a:latin typeface="+mj-lt"/>
                <a:ea typeface="Lato" panose="020F0502020204030203" pitchFamily="34" charset="0"/>
                <a:cs typeface="Lato" panose="020F0502020204030203" pitchFamily="34" charset="0"/>
              </a:rPr>
              <a:t>(e.g. in NZ freshwater collaborative planning processes) </a:t>
            </a:r>
          </a:p>
        </p:txBody>
      </p:sp>
    </p:spTree>
    <p:extLst>
      <p:ext uri="{BB962C8B-B14F-4D97-AF65-F5344CB8AC3E}">
        <p14:creationId xmlns:p14="http://schemas.microsoft.com/office/powerpoint/2010/main" val="1427656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57C9748-5983-456D-8665-8E298017CAAE}"/>
              </a:ext>
            </a:extLst>
          </p:cNvPr>
          <p:cNvGrpSpPr/>
          <p:nvPr/>
        </p:nvGrpSpPr>
        <p:grpSpPr>
          <a:xfrm>
            <a:off x="2930523" y="2585777"/>
            <a:ext cx="16240260" cy="9357044"/>
            <a:chOff x="757744" y="1181370"/>
            <a:chExt cx="7121923" cy="4548141"/>
          </a:xfrm>
        </p:grpSpPr>
        <p:sp>
          <p:nvSpPr>
            <p:cNvPr id="4" name="Oval 3">
              <a:extLst>
                <a:ext uri="{FF2B5EF4-FFF2-40B4-BE49-F238E27FC236}">
                  <a16:creationId xmlns:a16="http://schemas.microsoft.com/office/drawing/2014/main" id="{E5632D36-1201-4354-BBBC-B11032071699}"/>
                </a:ext>
              </a:extLst>
            </p:cNvPr>
            <p:cNvSpPr/>
            <p:nvPr/>
          </p:nvSpPr>
          <p:spPr>
            <a:xfrm>
              <a:off x="2096590" y="2131991"/>
              <a:ext cx="4642734" cy="2276783"/>
            </a:xfrm>
            <a:prstGeom prst="ellipse">
              <a:avLst/>
            </a:prstGeom>
            <a:solidFill>
              <a:srgbClr val="394773">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200"/>
            </a:p>
          </p:txBody>
        </p:sp>
        <p:grpSp>
          <p:nvGrpSpPr>
            <p:cNvPr id="5" name="Group 4">
              <a:extLst>
                <a:ext uri="{FF2B5EF4-FFF2-40B4-BE49-F238E27FC236}">
                  <a16:creationId xmlns:a16="http://schemas.microsoft.com/office/drawing/2014/main" id="{66E0AB06-E124-4701-B76D-1FD9ED049DCA}"/>
                </a:ext>
              </a:extLst>
            </p:cNvPr>
            <p:cNvGrpSpPr/>
            <p:nvPr/>
          </p:nvGrpSpPr>
          <p:grpSpPr>
            <a:xfrm>
              <a:off x="3502468" y="1181370"/>
              <a:ext cx="1944216" cy="1224136"/>
              <a:chOff x="3590352" y="1028970"/>
              <a:chExt cx="1944216" cy="1224136"/>
            </a:xfrm>
          </p:grpSpPr>
          <p:sp>
            <p:nvSpPr>
              <p:cNvPr id="28" name="Rounded Rectangle 5">
                <a:extLst>
                  <a:ext uri="{FF2B5EF4-FFF2-40B4-BE49-F238E27FC236}">
                    <a16:creationId xmlns:a16="http://schemas.microsoft.com/office/drawing/2014/main" id="{FFA9FD1C-164C-4A71-ACF2-89747CA83C0E}"/>
                  </a:ext>
                </a:extLst>
              </p:cNvPr>
              <p:cNvSpPr/>
              <p:nvPr/>
            </p:nvSpPr>
            <p:spPr>
              <a:xfrm>
                <a:off x="3590352" y="1028970"/>
                <a:ext cx="1944216" cy="1224136"/>
              </a:xfrm>
              <a:prstGeom prst="roundRect">
                <a:avLst/>
              </a:prstGeom>
              <a:solidFill>
                <a:srgbClr val="FFFF99">
                  <a:alpha val="51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200"/>
              </a:p>
            </p:txBody>
          </p:sp>
          <p:sp>
            <p:nvSpPr>
              <p:cNvPr id="29" name="TextBox 28">
                <a:extLst>
                  <a:ext uri="{FF2B5EF4-FFF2-40B4-BE49-F238E27FC236}">
                    <a16:creationId xmlns:a16="http://schemas.microsoft.com/office/drawing/2014/main" id="{F35818CB-1048-432A-8538-DAC6C25725F6}"/>
                  </a:ext>
                </a:extLst>
              </p:cNvPr>
              <p:cNvSpPr txBox="1"/>
              <p:nvPr/>
            </p:nvSpPr>
            <p:spPr>
              <a:xfrm>
                <a:off x="3799662" y="1215555"/>
                <a:ext cx="1518185" cy="643279"/>
              </a:xfrm>
              <a:prstGeom prst="rect">
                <a:avLst/>
              </a:prstGeom>
              <a:noFill/>
            </p:spPr>
            <p:txBody>
              <a:bodyPr wrap="square" rtlCol="0">
                <a:spAutoFit/>
              </a:bodyPr>
              <a:lstStyle/>
              <a:p>
                <a:pPr algn="ctr"/>
                <a:r>
                  <a:rPr lang="en-NZ" sz="4000" dirty="0">
                    <a:solidFill>
                      <a:schemeClr val="tx2"/>
                    </a:solidFill>
                    <a:latin typeface="Lato" panose="020F0502020204030203" pitchFamily="34" charset="0"/>
                    <a:ea typeface="Lato" panose="020F0502020204030203" pitchFamily="34" charset="0"/>
                    <a:cs typeface="Lato" panose="020F0502020204030203" pitchFamily="34" charset="0"/>
                  </a:rPr>
                  <a:t>Entry and contracting</a:t>
                </a:r>
              </a:p>
            </p:txBody>
          </p:sp>
        </p:grpSp>
        <p:grpSp>
          <p:nvGrpSpPr>
            <p:cNvPr id="6" name="Group 5">
              <a:extLst>
                <a:ext uri="{FF2B5EF4-FFF2-40B4-BE49-F238E27FC236}">
                  <a16:creationId xmlns:a16="http://schemas.microsoft.com/office/drawing/2014/main" id="{29E8A9A9-C2C8-4FC6-BCF9-9FF251F9CE24}"/>
                </a:ext>
              </a:extLst>
            </p:cNvPr>
            <p:cNvGrpSpPr/>
            <p:nvPr/>
          </p:nvGrpSpPr>
          <p:grpSpPr>
            <a:xfrm>
              <a:off x="5863443" y="1951249"/>
              <a:ext cx="2016224" cy="1297994"/>
              <a:chOff x="5694434" y="2203158"/>
              <a:chExt cx="2016224" cy="1297994"/>
            </a:xfrm>
          </p:grpSpPr>
          <p:sp>
            <p:nvSpPr>
              <p:cNvPr id="26" name="Rounded Rectangle 6">
                <a:extLst>
                  <a:ext uri="{FF2B5EF4-FFF2-40B4-BE49-F238E27FC236}">
                    <a16:creationId xmlns:a16="http://schemas.microsoft.com/office/drawing/2014/main" id="{77698CA2-0E83-436F-AB43-DD5DC654F43E}"/>
                  </a:ext>
                </a:extLst>
              </p:cNvPr>
              <p:cNvSpPr/>
              <p:nvPr/>
            </p:nvSpPr>
            <p:spPr>
              <a:xfrm>
                <a:off x="5694434" y="2203158"/>
                <a:ext cx="2016224" cy="1297994"/>
              </a:xfrm>
              <a:prstGeom prst="roundRect">
                <a:avLst/>
              </a:prstGeom>
              <a:solidFill>
                <a:schemeClr val="accent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200"/>
              </a:p>
            </p:txBody>
          </p:sp>
          <p:sp>
            <p:nvSpPr>
              <p:cNvPr id="27" name="TextBox 26">
                <a:extLst>
                  <a:ext uri="{FF2B5EF4-FFF2-40B4-BE49-F238E27FC236}">
                    <a16:creationId xmlns:a16="http://schemas.microsoft.com/office/drawing/2014/main" id="{D7401495-1271-42DC-9700-57345035E3D1}"/>
                  </a:ext>
                </a:extLst>
              </p:cNvPr>
              <p:cNvSpPr txBox="1"/>
              <p:nvPr/>
            </p:nvSpPr>
            <p:spPr>
              <a:xfrm>
                <a:off x="5739094" y="2313870"/>
                <a:ext cx="1971564" cy="942478"/>
              </a:xfrm>
              <a:prstGeom prst="rect">
                <a:avLst/>
              </a:prstGeom>
              <a:noFill/>
            </p:spPr>
            <p:txBody>
              <a:bodyPr wrap="square" rtlCol="0">
                <a:spAutoFit/>
              </a:bodyPr>
              <a:lstStyle/>
              <a:p>
                <a:pPr algn="ctr"/>
                <a:r>
                  <a:rPr lang="en-NZ" sz="4000" dirty="0">
                    <a:solidFill>
                      <a:schemeClr val="bg1"/>
                    </a:solidFill>
                    <a:latin typeface="Lato" panose="020F0502020204030203" pitchFamily="34" charset="0"/>
                    <a:ea typeface="Lato" panose="020F0502020204030203" pitchFamily="34" charset="0"/>
                    <a:cs typeface="Lato" panose="020F0502020204030203" pitchFamily="34" charset="0"/>
                  </a:rPr>
                  <a:t>1</a:t>
                </a:r>
              </a:p>
              <a:p>
                <a:pPr algn="ctr"/>
                <a:r>
                  <a:rPr lang="en-NZ" sz="4000" dirty="0">
                    <a:solidFill>
                      <a:schemeClr val="bg1"/>
                    </a:solidFill>
                    <a:latin typeface="Lato" panose="020F0502020204030203" pitchFamily="34" charset="0"/>
                    <a:ea typeface="Lato" panose="020F0502020204030203" pitchFamily="34" charset="0"/>
                    <a:cs typeface="Lato" panose="020F0502020204030203" pitchFamily="34" charset="0"/>
                  </a:rPr>
                  <a:t>Understanding the System</a:t>
                </a:r>
              </a:p>
            </p:txBody>
          </p:sp>
        </p:grpSp>
        <p:grpSp>
          <p:nvGrpSpPr>
            <p:cNvPr id="7" name="Group 6">
              <a:extLst>
                <a:ext uri="{FF2B5EF4-FFF2-40B4-BE49-F238E27FC236}">
                  <a16:creationId xmlns:a16="http://schemas.microsoft.com/office/drawing/2014/main" id="{391B3776-71EA-4E50-92AD-63B841F12919}"/>
                </a:ext>
              </a:extLst>
            </p:cNvPr>
            <p:cNvGrpSpPr/>
            <p:nvPr/>
          </p:nvGrpSpPr>
          <p:grpSpPr>
            <a:xfrm>
              <a:off x="757744" y="2170583"/>
              <a:ext cx="2016224" cy="1297994"/>
              <a:chOff x="757744" y="2170583"/>
              <a:chExt cx="2016224" cy="1297994"/>
            </a:xfrm>
          </p:grpSpPr>
          <p:sp>
            <p:nvSpPr>
              <p:cNvPr id="24" name="Rounded Rectangle 18">
                <a:extLst>
                  <a:ext uri="{FF2B5EF4-FFF2-40B4-BE49-F238E27FC236}">
                    <a16:creationId xmlns:a16="http://schemas.microsoft.com/office/drawing/2014/main" id="{98EF3BCE-21F0-40AB-A4C8-FA9B7444F8AE}"/>
                  </a:ext>
                </a:extLst>
              </p:cNvPr>
              <p:cNvSpPr/>
              <p:nvPr/>
            </p:nvSpPr>
            <p:spPr>
              <a:xfrm>
                <a:off x="757744" y="2170583"/>
                <a:ext cx="2016224" cy="1297994"/>
              </a:xfrm>
              <a:prstGeom prst="roundRect">
                <a:avLst/>
              </a:prstGeom>
              <a:solidFill>
                <a:schemeClr val="tx1">
                  <a:lumMod val="60000"/>
                  <a:lumOff val="40000"/>
                  <a:alpha val="7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200"/>
              </a:p>
            </p:txBody>
          </p:sp>
          <p:sp>
            <p:nvSpPr>
              <p:cNvPr id="25" name="TextBox 24">
                <a:extLst>
                  <a:ext uri="{FF2B5EF4-FFF2-40B4-BE49-F238E27FC236}">
                    <a16:creationId xmlns:a16="http://schemas.microsoft.com/office/drawing/2014/main" id="{9C8805F7-6B79-4D9F-83D7-60D61A316A1E}"/>
                  </a:ext>
                </a:extLst>
              </p:cNvPr>
              <p:cNvSpPr txBox="1"/>
              <p:nvPr/>
            </p:nvSpPr>
            <p:spPr>
              <a:xfrm>
                <a:off x="789950" y="2437940"/>
                <a:ext cx="1736324" cy="942478"/>
              </a:xfrm>
              <a:prstGeom prst="rect">
                <a:avLst/>
              </a:prstGeom>
              <a:noFill/>
            </p:spPr>
            <p:txBody>
              <a:bodyPr wrap="square" rtlCol="0">
                <a:spAutoFit/>
              </a:bodyPr>
              <a:lstStyle/>
              <a:p>
                <a:pPr algn="ctr"/>
                <a:r>
                  <a:rPr lang="en-NZ" sz="4000" dirty="0">
                    <a:solidFill>
                      <a:schemeClr val="tx2"/>
                    </a:solidFill>
                    <a:latin typeface="Lato" panose="020F0502020204030203" pitchFamily="34" charset="0"/>
                    <a:ea typeface="Lato" panose="020F0502020204030203" pitchFamily="34" charset="0"/>
                    <a:cs typeface="Lato" panose="020F0502020204030203" pitchFamily="34" charset="0"/>
                  </a:rPr>
                  <a:t>Implement, assess and adapt</a:t>
                </a:r>
              </a:p>
            </p:txBody>
          </p:sp>
        </p:grpSp>
        <p:grpSp>
          <p:nvGrpSpPr>
            <p:cNvPr id="8" name="Group 7">
              <a:extLst>
                <a:ext uri="{FF2B5EF4-FFF2-40B4-BE49-F238E27FC236}">
                  <a16:creationId xmlns:a16="http://schemas.microsoft.com/office/drawing/2014/main" id="{52BB2D70-4E40-4DD6-9B36-31DBA95B8A6D}"/>
                </a:ext>
              </a:extLst>
            </p:cNvPr>
            <p:cNvGrpSpPr/>
            <p:nvPr/>
          </p:nvGrpSpPr>
          <p:grpSpPr>
            <a:xfrm>
              <a:off x="5029370" y="3954015"/>
              <a:ext cx="2016224" cy="1297994"/>
              <a:chOff x="4503205" y="3871365"/>
              <a:chExt cx="2016224" cy="1297994"/>
            </a:xfrm>
          </p:grpSpPr>
          <p:sp>
            <p:nvSpPr>
              <p:cNvPr id="22" name="Rounded Rectangle 15">
                <a:extLst>
                  <a:ext uri="{FF2B5EF4-FFF2-40B4-BE49-F238E27FC236}">
                    <a16:creationId xmlns:a16="http://schemas.microsoft.com/office/drawing/2014/main" id="{1AC5A0C1-C0EA-453E-88D0-DF2F7174AFDE}"/>
                  </a:ext>
                </a:extLst>
              </p:cNvPr>
              <p:cNvSpPr/>
              <p:nvPr/>
            </p:nvSpPr>
            <p:spPr>
              <a:xfrm>
                <a:off x="4503205" y="3871365"/>
                <a:ext cx="2016224" cy="1297994"/>
              </a:xfrm>
              <a:prstGeom prst="roundRect">
                <a:avLst/>
              </a:prstGeom>
              <a:solidFill>
                <a:schemeClr val="accent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200"/>
              </a:p>
            </p:txBody>
          </p:sp>
          <p:sp>
            <p:nvSpPr>
              <p:cNvPr id="23" name="TextBox 22">
                <a:extLst>
                  <a:ext uri="{FF2B5EF4-FFF2-40B4-BE49-F238E27FC236}">
                    <a16:creationId xmlns:a16="http://schemas.microsoft.com/office/drawing/2014/main" id="{E93102AF-EEE7-4C5B-B52E-2FA533B5CF06}"/>
                  </a:ext>
                </a:extLst>
              </p:cNvPr>
              <p:cNvSpPr txBox="1"/>
              <p:nvPr/>
            </p:nvSpPr>
            <p:spPr>
              <a:xfrm>
                <a:off x="4596361" y="3985413"/>
                <a:ext cx="1916130" cy="942478"/>
              </a:xfrm>
              <a:prstGeom prst="rect">
                <a:avLst/>
              </a:prstGeom>
              <a:noFill/>
            </p:spPr>
            <p:txBody>
              <a:bodyPr wrap="square" rtlCol="0">
                <a:spAutoFit/>
              </a:bodyPr>
              <a:lstStyle/>
              <a:p>
                <a:pPr algn="ctr"/>
                <a:r>
                  <a:rPr lang="en-NZ" sz="4000" dirty="0">
                    <a:solidFill>
                      <a:schemeClr val="bg1"/>
                    </a:solidFill>
                    <a:latin typeface="Lato" panose="020F0502020204030203" pitchFamily="34" charset="0"/>
                    <a:ea typeface="Lato" panose="020F0502020204030203" pitchFamily="34" charset="0"/>
                    <a:cs typeface="Lato" panose="020F0502020204030203" pitchFamily="34" charset="0"/>
                  </a:rPr>
                  <a:t>2</a:t>
                </a:r>
              </a:p>
              <a:p>
                <a:pPr algn="ctr"/>
                <a:r>
                  <a:rPr lang="en-NZ" sz="4000" dirty="0">
                    <a:solidFill>
                      <a:schemeClr val="bg1"/>
                    </a:solidFill>
                    <a:latin typeface="Lato" panose="020F0502020204030203" pitchFamily="34" charset="0"/>
                    <a:ea typeface="Lato" panose="020F0502020204030203" pitchFamily="34" charset="0"/>
                    <a:cs typeface="Lato" panose="020F0502020204030203" pitchFamily="34" charset="0"/>
                  </a:rPr>
                  <a:t>Understanding the Choices</a:t>
                </a:r>
              </a:p>
            </p:txBody>
          </p:sp>
        </p:grpSp>
        <p:grpSp>
          <p:nvGrpSpPr>
            <p:cNvPr id="9" name="Group 8">
              <a:extLst>
                <a:ext uri="{FF2B5EF4-FFF2-40B4-BE49-F238E27FC236}">
                  <a16:creationId xmlns:a16="http://schemas.microsoft.com/office/drawing/2014/main" id="{AC77DB57-3931-4AFD-8EA5-E19FFA3CF2FD}"/>
                </a:ext>
              </a:extLst>
            </p:cNvPr>
            <p:cNvGrpSpPr/>
            <p:nvPr/>
          </p:nvGrpSpPr>
          <p:grpSpPr>
            <a:xfrm>
              <a:off x="2270421" y="4006786"/>
              <a:ext cx="2024170" cy="1297994"/>
              <a:chOff x="2870593" y="3722939"/>
              <a:chExt cx="2024170" cy="1297994"/>
            </a:xfrm>
          </p:grpSpPr>
          <p:sp>
            <p:nvSpPr>
              <p:cNvPr id="20" name="Rounded Rectangle 16">
                <a:extLst>
                  <a:ext uri="{FF2B5EF4-FFF2-40B4-BE49-F238E27FC236}">
                    <a16:creationId xmlns:a16="http://schemas.microsoft.com/office/drawing/2014/main" id="{A11FB6AF-44BC-4FBC-96AA-09E29AE14682}"/>
                  </a:ext>
                </a:extLst>
              </p:cNvPr>
              <p:cNvSpPr/>
              <p:nvPr/>
            </p:nvSpPr>
            <p:spPr>
              <a:xfrm>
                <a:off x="2878539" y="3722939"/>
                <a:ext cx="2016224" cy="1297994"/>
              </a:xfrm>
              <a:prstGeom prst="roundRect">
                <a:avLst/>
              </a:prstGeom>
              <a:solidFill>
                <a:schemeClr val="accent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200"/>
              </a:p>
            </p:txBody>
          </p:sp>
          <p:sp>
            <p:nvSpPr>
              <p:cNvPr id="21" name="TextBox 20">
                <a:extLst>
                  <a:ext uri="{FF2B5EF4-FFF2-40B4-BE49-F238E27FC236}">
                    <a16:creationId xmlns:a16="http://schemas.microsoft.com/office/drawing/2014/main" id="{36D5CC28-7CC8-4CAE-90FC-2E230E99D235}"/>
                  </a:ext>
                </a:extLst>
              </p:cNvPr>
              <p:cNvSpPr txBox="1"/>
              <p:nvPr/>
            </p:nvSpPr>
            <p:spPr>
              <a:xfrm>
                <a:off x="2870593" y="3818389"/>
                <a:ext cx="2016224" cy="942478"/>
              </a:xfrm>
              <a:prstGeom prst="rect">
                <a:avLst/>
              </a:prstGeom>
              <a:noFill/>
            </p:spPr>
            <p:txBody>
              <a:bodyPr wrap="square" rtlCol="0">
                <a:spAutoFit/>
              </a:bodyPr>
              <a:lstStyle/>
              <a:p>
                <a:pPr algn="ctr"/>
                <a:r>
                  <a:rPr lang="en-NZ" sz="4000" dirty="0">
                    <a:solidFill>
                      <a:schemeClr val="bg1"/>
                    </a:solidFill>
                    <a:latin typeface="Lato" panose="020F0502020204030203" pitchFamily="34" charset="0"/>
                    <a:ea typeface="Lato" panose="020F0502020204030203" pitchFamily="34" charset="0"/>
                    <a:cs typeface="Lato" panose="020F0502020204030203" pitchFamily="34" charset="0"/>
                  </a:rPr>
                  <a:t>3</a:t>
                </a:r>
              </a:p>
              <a:p>
                <a:pPr algn="ctr"/>
                <a:r>
                  <a:rPr lang="en-NZ" sz="4000" dirty="0">
                    <a:solidFill>
                      <a:schemeClr val="bg1"/>
                    </a:solidFill>
                    <a:latin typeface="Lato" panose="020F0502020204030203" pitchFamily="34" charset="0"/>
                    <a:ea typeface="Lato" panose="020F0502020204030203" pitchFamily="34" charset="0"/>
                    <a:cs typeface="Lato" panose="020F0502020204030203" pitchFamily="34" charset="0"/>
                  </a:rPr>
                  <a:t>Designing for Change</a:t>
                </a:r>
              </a:p>
            </p:txBody>
          </p:sp>
        </p:grpSp>
        <p:sp>
          <p:nvSpPr>
            <p:cNvPr id="11" name="Curved Down Arrow 31">
              <a:extLst>
                <a:ext uri="{FF2B5EF4-FFF2-40B4-BE49-F238E27FC236}">
                  <a16:creationId xmlns:a16="http://schemas.microsoft.com/office/drawing/2014/main" id="{3482CD48-3FE6-4E25-B4F3-580EEA81435E}"/>
                </a:ext>
              </a:extLst>
            </p:cNvPr>
            <p:cNvSpPr/>
            <p:nvPr/>
          </p:nvSpPr>
          <p:spPr>
            <a:xfrm rot="20168287">
              <a:off x="2183054" y="1343473"/>
              <a:ext cx="1275432" cy="462249"/>
            </a:xfrm>
            <a:prstGeom prst="curvedDownArrow">
              <a:avLst>
                <a:gd name="adj1" fmla="val 25000"/>
                <a:gd name="adj2" fmla="val 80172"/>
                <a:gd name="adj3" fmla="val 47676"/>
              </a:avLst>
            </a:prstGeom>
            <a:solidFill>
              <a:srgbClr val="FFFF6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200" dirty="0">
                <a:solidFill>
                  <a:schemeClr val="tx1"/>
                </a:solidFill>
              </a:endParaRPr>
            </a:p>
          </p:txBody>
        </p:sp>
        <p:sp>
          <p:nvSpPr>
            <p:cNvPr id="12" name="Curved Down Arrow 32">
              <a:extLst>
                <a:ext uri="{FF2B5EF4-FFF2-40B4-BE49-F238E27FC236}">
                  <a16:creationId xmlns:a16="http://schemas.microsoft.com/office/drawing/2014/main" id="{384727D2-B312-47EC-BE7F-9D392BCECA47}"/>
                </a:ext>
              </a:extLst>
            </p:cNvPr>
            <p:cNvSpPr/>
            <p:nvPr/>
          </p:nvSpPr>
          <p:spPr>
            <a:xfrm rot="14708731">
              <a:off x="793443" y="4123407"/>
              <a:ext cx="1415846" cy="608819"/>
            </a:xfrm>
            <a:prstGeom prst="curvedDownArrow">
              <a:avLst>
                <a:gd name="adj1" fmla="val 25000"/>
                <a:gd name="adj2" fmla="val 50000"/>
                <a:gd name="adj3" fmla="val 47676"/>
              </a:avLst>
            </a:prstGeom>
            <a:solidFill>
              <a:schemeClr val="tx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200">
                <a:solidFill>
                  <a:schemeClr val="tx1"/>
                </a:solidFill>
              </a:endParaRPr>
            </a:p>
          </p:txBody>
        </p:sp>
        <p:sp>
          <p:nvSpPr>
            <p:cNvPr id="13" name="Curved Down Arrow 33">
              <a:extLst>
                <a:ext uri="{FF2B5EF4-FFF2-40B4-BE49-F238E27FC236}">
                  <a16:creationId xmlns:a16="http://schemas.microsoft.com/office/drawing/2014/main" id="{C869FF5A-D3CB-409F-8C06-77C36B609619}"/>
                </a:ext>
              </a:extLst>
            </p:cNvPr>
            <p:cNvSpPr/>
            <p:nvPr/>
          </p:nvSpPr>
          <p:spPr>
            <a:xfrm rot="1149793">
              <a:off x="5674828" y="1323308"/>
              <a:ext cx="1139749" cy="294933"/>
            </a:xfrm>
            <a:prstGeom prst="curvedDownArrow">
              <a:avLst>
                <a:gd name="adj1" fmla="val 25000"/>
                <a:gd name="adj2" fmla="val 50000"/>
                <a:gd name="adj3" fmla="val 47676"/>
              </a:avLst>
            </a:prstGeom>
            <a:solidFill>
              <a:schemeClr val="accent5">
                <a:lumMod val="60000"/>
                <a:lumOff val="4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200">
                <a:solidFill>
                  <a:schemeClr val="tx1"/>
                </a:solidFill>
              </a:endParaRPr>
            </a:p>
          </p:txBody>
        </p:sp>
        <p:sp>
          <p:nvSpPr>
            <p:cNvPr id="15" name="Curved Down Arrow 40">
              <a:extLst>
                <a:ext uri="{FF2B5EF4-FFF2-40B4-BE49-F238E27FC236}">
                  <a16:creationId xmlns:a16="http://schemas.microsoft.com/office/drawing/2014/main" id="{E39A27C6-3D6B-44DA-A88C-34F4F881C463}"/>
                </a:ext>
              </a:extLst>
            </p:cNvPr>
            <p:cNvSpPr/>
            <p:nvPr/>
          </p:nvSpPr>
          <p:spPr>
            <a:xfrm rot="7461540">
              <a:off x="6813138" y="3841532"/>
              <a:ext cx="1555412" cy="432048"/>
            </a:xfrm>
            <a:prstGeom prst="curvedDownArrow">
              <a:avLst>
                <a:gd name="adj1" fmla="val 25000"/>
                <a:gd name="adj2" fmla="val 50000"/>
                <a:gd name="adj3" fmla="val 47676"/>
              </a:avLst>
            </a:prstGeom>
            <a:solidFill>
              <a:schemeClr val="accent5">
                <a:lumMod val="60000"/>
                <a:lumOff val="4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200">
                <a:solidFill>
                  <a:schemeClr val="tx1"/>
                </a:solidFill>
              </a:endParaRPr>
            </a:p>
          </p:txBody>
        </p:sp>
        <p:sp>
          <p:nvSpPr>
            <p:cNvPr id="16" name="Curved Down Arrow 44">
              <a:extLst>
                <a:ext uri="{FF2B5EF4-FFF2-40B4-BE49-F238E27FC236}">
                  <a16:creationId xmlns:a16="http://schemas.microsoft.com/office/drawing/2014/main" id="{D033CF65-E7AE-4011-84F9-F7B980AE3046}"/>
                </a:ext>
              </a:extLst>
            </p:cNvPr>
            <p:cNvSpPr/>
            <p:nvPr/>
          </p:nvSpPr>
          <p:spPr>
            <a:xfrm rot="10531439">
              <a:off x="4079087" y="5327766"/>
              <a:ext cx="1146184" cy="401745"/>
            </a:xfrm>
            <a:prstGeom prst="curvedDownArrow">
              <a:avLst>
                <a:gd name="adj1" fmla="val 25000"/>
                <a:gd name="adj2" fmla="val 50000"/>
                <a:gd name="adj3" fmla="val 47676"/>
              </a:avLst>
            </a:prstGeom>
            <a:solidFill>
              <a:schemeClr val="accent5">
                <a:lumMod val="60000"/>
                <a:lumOff val="4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200">
                <a:solidFill>
                  <a:schemeClr val="tx1"/>
                </a:solidFill>
              </a:endParaRPr>
            </a:p>
          </p:txBody>
        </p:sp>
        <p:sp>
          <p:nvSpPr>
            <p:cNvPr id="17" name="TextBox 16">
              <a:extLst>
                <a:ext uri="{FF2B5EF4-FFF2-40B4-BE49-F238E27FC236}">
                  <a16:creationId xmlns:a16="http://schemas.microsoft.com/office/drawing/2014/main" id="{C6F38CCA-E445-4E2A-8952-F38A13F4141D}"/>
                </a:ext>
              </a:extLst>
            </p:cNvPr>
            <p:cNvSpPr txBox="1"/>
            <p:nvPr/>
          </p:nvSpPr>
          <p:spPr>
            <a:xfrm>
              <a:off x="3128218" y="2734907"/>
              <a:ext cx="2672421" cy="942478"/>
            </a:xfrm>
            <a:prstGeom prst="rect">
              <a:avLst/>
            </a:prstGeom>
            <a:noFill/>
          </p:spPr>
          <p:txBody>
            <a:bodyPr wrap="square" rtlCol="0">
              <a:spAutoFit/>
            </a:bodyPr>
            <a:lstStyle/>
            <a:p>
              <a:pPr algn="ctr">
                <a:spcAft>
                  <a:spcPts val="1200"/>
                </a:spcAft>
              </a:pPr>
              <a:r>
                <a:rPr lang="en-NZ" sz="4000" dirty="0">
                  <a:solidFill>
                    <a:schemeClr val="bg1"/>
                  </a:solidFill>
                  <a:latin typeface="Lato" panose="020F0502020204030203" pitchFamily="34" charset="0"/>
                  <a:ea typeface="Lato" panose="020F0502020204030203" pitchFamily="34" charset="0"/>
                  <a:cs typeface="Lato" panose="020F0502020204030203" pitchFamily="34" charset="0"/>
                </a:rPr>
                <a:t>Manage collaboration and dialogue for co-design process</a:t>
              </a:r>
              <a:endParaRPr lang="en-NZ" sz="3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sp>
        <p:nvSpPr>
          <p:cNvPr id="31" name="TextBox 30">
            <a:extLst>
              <a:ext uri="{FF2B5EF4-FFF2-40B4-BE49-F238E27FC236}">
                <a16:creationId xmlns:a16="http://schemas.microsoft.com/office/drawing/2014/main" id="{DA4EA1BD-3F8A-42BC-9F27-B124137BCBAD}"/>
              </a:ext>
            </a:extLst>
          </p:cNvPr>
          <p:cNvSpPr txBox="1"/>
          <p:nvPr/>
        </p:nvSpPr>
        <p:spPr>
          <a:xfrm>
            <a:off x="663658" y="227408"/>
            <a:ext cx="20664015" cy="1908215"/>
          </a:xfrm>
          <a:prstGeom prst="rect">
            <a:avLst/>
          </a:prstGeom>
          <a:noFill/>
        </p:spPr>
        <p:txBody>
          <a:bodyPr wrap="square" rtlCol="0">
            <a:spAutoFit/>
          </a:bodyPr>
          <a:lstStyle/>
          <a:p>
            <a:pPr algn="ctr" defTabSz="1828800"/>
            <a:r>
              <a:rPr lang="en-NZ" sz="6400" dirty="0">
                <a:solidFill>
                  <a:srgbClr val="394773"/>
                </a:solidFill>
                <a:latin typeface="Lato" panose="020F0502020204030203" pitchFamily="34" charset="0"/>
                <a:ea typeface="Lato" panose="020F0502020204030203" pitchFamily="34" charset="0"/>
                <a:cs typeface="Lato" panose="020F0502020204030203" pitchFamily="34" charset="0"/>
              </a:rPr>
              <a:t>Systemic design – identifying key design phases</a:t>
            </a:r>
          </a:p>
          <a:p>
            <a:pPr algn="ctr" defTabSz="1828800"/>
            <a:r>
              <a:rPr lang="en-NZ" sz="5400" dirty="0">
                <a:solidFill>
                  <a:srgbClr val="394773"/>
                </a:solidFill>
                <a:latin typeface="Lato" panose="020F0502020204030203" pitchFamily="34" charset="0"/>
                <a:ea typeface="Lato" panose="020F0502020204030203" pitchFamily="34" charset="0"/>
                <a:cs typeface="Lato" panose="020F0502020204030203" pitchFamily="34" charset="0"/>
              </a:rPr>
              <a:t>(e.g. in NZ freshwater collaborative planning processes) </a:t>
            </a:r>
          </a:p>
        </p:txBody>
      </p:sp>
      <p:sp>
        <p:nvSpPr>
          <p:cNvPr id="32" name="TextBox 31">
            <a:extLst>
              <a:ext uri="{FF2B5EF4-FFF2-40B4-BE49-F238E27FC236}">
                <a16:creationId xmlns:a16="http://schemas.microsoft.com/office/drawing/2014/main" id="{4F5FAF94-D3B6-407B-965B-C48F2D5E424C}"/>
              </a:ext>
            </a:extLst>
          </p:cNvPr>
          <p:cNvSpPr txBox="1"/>
          <p:nvPr/>
        </p:nvSpPr>
        <p:spPr>
          <a:xfrm>
            <a:off x="918659" y="12346265"/>
            <a:ext cx="23462166" cy="923330"/>
          </a:xfrm>
          <a:prstGeom prst="rect">
            <a:avLst/>
          </a:prstGeom>
          <a:noFill/>
        </p:spPr>
        <p:txBody>
          <a:bodyPr wrap="square" rtlCol="0">
            <a:spAutoFit/>
          </a:bodyPr>
          <a:lstStyle/>
          <a:p>
            <a:pPr defTabSz="1828800"/>
            <a:r>
              <a:rPr lang="en-NZ" sz="5400" dirty="0">
                <a:solidFill>
                  <a:srgbClr val="394773"/>
                </a:solidFill>
                <a:latin typeface="Lato" panose="020F0502020204030203" pitchFamily="34" charset="0"/>
                <a:ea typeface="Lato" panose="020F0502020204030203" pitchFamily="34" charset="0"/>
                <a:cs typeface="Lato" panose="020F0502020204030203" pitchFamily="34" charset="0"/>
              </a:rPr>
              <a:t>Important to clarify and set out ‘aims’ and ‘success factors’ for each phase</a:t>
            </a:r>
          </a:p>
        </p:txBody>
      </p:sp>
    </p:spTree>
    <p:extLst>
      <p:ext uri="{BB962C8B-B14F-4D97-AF65-F5344CB8AC3E}">
        <p14:creationId xmlns:p14="http://schemas.microsoft.com/office/powerpoint/2010/main" val="2557327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7737C8B6-55E0-4EBA-B7DC-8704209269D7}"/>
              </a:ext>
            </a:extLst>
          </p:cNvPr>
          <p:cNvSpPr txBox="1"/>
          <p:nvPr/>
        </p:nvSpPr>
        <p:spPr>
          <a:xfrm>
            <a:off x="5606460" y="3390392"/>
            <a:ext cx="11959570" cy="1446550"/>
          </a:xfrm>
          <a:prstGeom prst="rect">
            <a:avLst/>
          </a:prstGeom>
          <a:noFill/>
        </p:spPr>
        <p:txBody>
          <a:bodyPr wrap="square" rtlCol="0">
            <a:spAutoFit/>
          </a:bodyPr>
          <a:lstStyle/>
          <a:p>
            <a:r>
              <a:rPr lang="en-NZ" sz="4400" dirty="0">
                <a:solidFill>
                  <a:schemeClr val="tx2"/>
                </a:solidFill>
                <a:latin typeface="+mj-lt"/>
                <a:ea typeface="Lato Medium" panose="020F0502020204030203" pitchFamily="34" charset="0"/>
                <a:cs typeface="Lato Medium" panose="020F0502020204030203" pitchFamily="34" charset="0"/>
              </a:rPr>
              <a:t>We need to recognise a range of tools, and select the right tool for the intended purpose </a:t>
            </a:r>
            <a:endParaRPr lang="en-NZ" sz="4400" dirty="0">
              <a:solidFill>
                <a:schemeClr val="bg2">
                  <a:lumMod val="65000"/>
                </a:schemeClr>
              </a:solidFill>
              <a:latin typeface="+mj-lt"/>
              <a:ea typeface="Lato Medium" panose="020F0502020204030203" pitchFamily="34" charset="0"/>
              <a:cs typeface="Lato Medium" panose="020F0502020204030203" pitchFamily="34" charset="0"/>
            </a:endParaRPr>
          </a:p>
        </p:txBody>
      </p:sp>
      <p:sp>
        <p:nvSpPr>
          <p:cNvPr id="49" name="TextBox 48">
            <a:extLst>
              <a:ext uri="{FF2B5EF4-FFF2-40B4-BE49-F238E27FC236}">
                <a16:creationId xmlns:a16="http://schemas.microsoft.com/office/drawing/2014/main" id="{BDEA4BA1-4534-488E-B48D-AD34A8C56DB6}"/>
              </a:ext>
            </a:extLst>
          </p:cNvPr>
          <p:cNvSpPr txBox="1"/>
          <p:nvPr/>
        </p:nvSpPr>
        <p:spPr>
          <a:xfrm>
            <a:off x="4532395" y="10356387"/>
            <a:ext cx="16927884" cy="1754326"/>
          </a:xfrm>
          <a:prstGeom prst="rect">
            <a:avLst/>
          </a:prstGeom>
          <a:noFill/>
        </p:spPr>
        <p:txBody>
          <a:bodyPr wrap="square" rtlCol="0">
            <a:spAutoFit/>
          </a:bodyPr>
          <a:lstStyle/>
          <a:p>
            <a:pPr defTabSz="1828800"/>
            <a:r>
              <a:rPr lang="en-NZ" sz="5400" dirty="0">
                <a:solidFill>
                  <a:srgbClr val="394773"/>
                </a:solidFill>
                <a:latin typeface="+mj-lt"/>
                <a:ea typeface="Lato" panose="020F0502020204030203" pitchFamily="34" charset="0"/>
                <a:cs typeface="Lato" panose="020F0502020204030203" pitchFamily="34" charset="0"/>
              </a:rPr>
              <a:t>There are a lot of tools to mix and match with!</a:t>
            </a:r>
          </a:p>
          <a:p>
            <a:pPr defTabSz="1828800"/>
            <a:r>
              <a:rPr lang="en-NZ" sz="5400" dirty="0">
                <a:solidFill>
                  <a:srgbClr val="394773"/>
                </a:solidFill>
                <a:latin typeface="+mj-lt"/>
                <a:ea typeface="Lato" panose="020F0502020204030203" pitchFamily="34" charset="0"/>
                <a:cs typeface="Lato" panose="020F0502020204030203" pitchFamily="34" charset="0"/>
              </a:rPr>
              <a:t>Select according to aims, audience and facilitator style</a:t>
            </a:r>
          </a:p>
        </p:txBody>
      </p:sp>
      <p:pic>
        <p:nvPicPr>
          <p:cNvPr id="3" name="Picture 2" descr="A picture containing red, indoor&#10;&#10;Description generated with high confidence">
            <a:extLst>
              <a:ext uri="{FF2B5EF4-FFF2-40B4-BE49-F238E27FC236}">
                <a16:creationId xmlns:a16="http://schemas.microsoft.com/office/drawing/2014/main" id="{37F84087-6D44-46B7-8904-B5AE60729F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43259" y="2658179"/>
            <a:ext cx="4057373" cy="2704915"/>
          </a:xfrm>
          <a:prstGeom prst="rect">
            <a:avLst/>
          </a:prstGeom>
        </p:spPr>
      </p:pic>
      <p:sp>
        <p:nvSpPr>
          <p:cNvPr id="20" name="TextBox 19">
            <a:extLst>
              <a:ext uri="{FF2B5EF4-FFF2-40B4-BE49-F238E27FC236}">
                <a16:creationId xmlns:a16="http://schemas.microsoft.com/office/drawing/2014/main" id="{2620D262-DDD2-4BB3-BCAA-0F1DEE5EC382}"/>
              </a:ext>
            </a:extLst>
          </p:cNvPr>
          <p:cNvSpPr txBox="1"/>
          <p:nvPr/>
        </p:nvSpPr>
        <p:spPr>
          <a:xfrm>
            <a:off x="663658" y="227408"/>
            <a:ext cx="20664015" cy="1908215"/>
          </a:xfrm>
          <a:prstGeom prst="rect">
            <a:avLst/>
          </a:prstGeom>
          <a:noFill/>
        </p:spPr>
        <p:txBody>
          <a:bodyPr wrap="square" rtlCol="0">
            <a:spAutoFit/>
          </a:bodyPr>
          <a:lstStyle/>
          <a:p>
            <a:pPr algn="ctr" defTabSz="1828800"/>
            <a:r>
              <a:rPr lang="en-NZ" sz="6400" dirty="0">
                <a:solidFill>
                  <a:srgbClr val="394773"/>
                </a:solidFill>
                <a:latin typeface="+mj-lt"/>
                <a:ea typeface="Lato" panose="020F0502020204030203" pitchFamily="34" charset="0"/>
                <a:cs typeface="Lato" panose="020F0502020204030203" pitchFamily="34" charset="0"/>
              </a:rPr>
              <a:t>Systemic design – selecting methods and tools</a:t>
            </a:r>
          </a:p>
          <a:p>
            <a:pPr algn="ctr" defTabSz="1828800"/>
            <a:r>
              <a:rPr lang="en-NZ" sz="5400" dirty="0">
                <a:solidFill>
                  <a:srgbClr val="394773"/>
                </a:solidFill>
                <a:latin typeface="+mj-lt"/>
                <a:ea typeface="Lato" panose="020F0502020204030203" pitchFamily="34" charset="0"/>
                <a:cs typeface="Lato" panose="020F0502020204030203" pitchFamily="34" charset="0"/>
              </a:rPr>
              <a:t>(e.g. in NZ freshwater collaborative planning processes) </a:t>
            </a:r>
          </a:p>
        </p:txBody>
      </p:sp>
      <p:sp>
        <p:nvSpPr>
          <p:cNvPr id="21" name="Rectangle 20">
            <a:extLst>
              <a:ext uri="{FF2B5EF4-FFF2-40B4-BE49-F238E27FC236}">
                <a16:creationId xmlns:a16="http://schemas.microsoft.com/office/drawing/2014/main" id="{38BF8201-7F84-4D2B-BF5A-9DCB52B18ABC}"/>
              </a:ext>
            </a:extLst>
          </p:cNvPr>
          <p:cNvSpPr/>
          <p:nvPr/>
        </p:nvSpPr>
        <p:spPr>
          <a:xfrm>
            <a:off x="-65567" y="5569159"/>
            <a:ext cx="24515133" cy="4337255"/>
          </a:xfrm>
          <a:prstGeom prst="rect">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descr="A close up of a logo&#10;&#10;Description generated with very high confidence">
            <a:extLst>
              <a:ext uri="{FF2B5EF4-FFF2-40B4-BE49-F238E27FC236}">
                <a16:creationId xmlns:a16="http://schemas.microsoft.com/office/drawing/2014/main" id="{FC55518C-99D7-4586-89CD-BB8ADB841BC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37463" y="5811329"/>
            <a:ext cx="3152852" cy="2884004"/>
          </a:xfrm>
          <a:prstGeom prst="rect">
            <a:avLst/>
          </a:prstGeom>
        </p:spPr>
      </p:pic>
      <p:pic>
        <p:nvPicPr>
          <p:cNvPr id="9" name="Picture 8" descr="A close up of a logo&#10;&#10;Description generated with very high confidence">
            <a:extLst>
              <a:ext uri="{FF2B5EF4-FFF2-40B4-BE49-F238E27FC236}">
                <a16:creationId xmlns:a16="http://schemas.microsoft.com/office/drawing/2014/main" id="{4B55C292-B38A-45C3-AF41-0A35EBC5EA2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11811" y="5864088"/>
            <a:ext cx="2931780" cy="2847672"/>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54591C3A-A45A-45D3-B792-6CE7198AF18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865087" y="5859902"/>
            <a:ext cx="2976702" cy="2853188"/>
          </a:xfrm>
          <a:prstGeom prst="rect">
            <a:avLst/>
          </a:prstGeom>
        </p:spPr>
      </p:pic>
      <p:pic>
        <p:nvPicPr>
          <p:cNvPr id="13" name="Picture 12" descr="A screenshot of a cell phone&#10;&#10;Description generated with very high confidence">
            <a:extLst>
              <a:ext uri="{FF2B5EF4-FFF2-40B4-BE49-F238E27FC236}">
                <a16:creationId xmlns:a16="http://schemas.microsoft.com/office/drawing/2014/main" id="{3213CBF8-6490-421F-AA5D-D334ED1786B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330388" y="5920750"/>
            <a:ext cx="3039213" cy="2750908"/>
          </a:xfrm>
          <a:prstGeom prst="rect">
            <a:avLst/>
          </a:prstGeom>
        </p:spPr>
      </p:pic>
      <p:sp>
        <p:nvSpPr>
          <p:cNvPr id="2" name="TextBox 1">
            <a:extLst>
              <a:ext uri="{FF2B5EF4-FFF2-40B4-BE49-F238E27FC236}">
                <a16:creationId xmlns:a16="http://schemas.microsoft.com/office/drawing/2014/main" id="{1D928DAC-B54E-4885-9A30-F714DF219DA5}"/>
              </a:ext>
            </a:extLst>
          </p:cNvPr>
          <p:cNvSpPr txBox="1"/>
          <p:nvPr/>
        </p:nvSpPr>
        <p:spPr>
          <a:xfrm>
            <a:off x="-2147678" y="7090762"/>
            <a:ext cx="1462200" cy="369332"/>
          </a:xfrm>
          <a:prstGeom prst="rect">
            <a:avLst/>
          </a:prstGeom>
          <a:noFill/>
        </p:spPr>
        <p:txBody>
          <a:bodyPr wrap="square" rtlCol="0">
            <a:spAutoFit/>
          </a:bodyPr>
          <a:lstStyle/>
          <a:p>
            <a:r>
              <a:rPr lang="en-NZ" b="1" dirty="0">
                <a:solidFill>
                  <a:schemeClr val="tx2"/>
                </a:solidFill>
                <a:latin typeface="+mj-lt"/>
              </a:rPr>
              <a:t>TOOLS</a:t>
            </a:r>
          </a:p>
        </p:txBody>
      </p:sp>
      <p:sp>
        <p:nvSpPr>
          <p:cNvPr id="16" name="TextBox 15">
            <a:extLst>
              <a:ext uri="{FF2B5EF4-FFF2-40B4-BE49-F238E27FC236}">
                <a16:creationId xmlns:a16="http://schemas.microsoft.com/office/drawing/2014/main" id="{0BA8507A-508C-4E68-A364-7A7CFF3E6217}"/>
              </a:ext>
            </a:extLst>
          </p:cNvPr>
          <p:cNvSpPr txBox="1"/>
          <p:nvPr/>
        </p:nvSpPr>
        <p:spPr>
          <a:xfrm>
            <a:off x="-2243505" y="8809439"/>
            <a:ext cx="1855616" cy="369332"/>
          </a:xfrm>
          <a:prstGeom prst="rect">
            <a:avLst/>
          </a:prstGeom>
          <a:noFill/>
        </p:spPr>
        <p:txBody>
          <a:bodyPr wrap="square" rtlCol="0">
            <a:spAutoFit/>
          </a:bodyPr>
          <a:lstStyle/>
          <a:p>
            <a:r>
              <a:rPr lang="en-NZ" b="1" dirty="0">
                <a:solidFill>
                  <a:schemeClr val="tx2"/>
                </a:solidFill>
                <a:latin typeface="+mj-lt"/>
              </a:rPr>
              <a:t>PHASES</a:t>
            </a:r>
          </a:p>
        </p:txBody>
      </p:sp>
      <p:sp>
        <p:nvSpPr>
          <p:cNvPr id="17" name="TextBox 16">
            <a:extLst>
              <a:ext uri="{FF2B5EF4-FFF2-40B4-BE49-F238E27FC236}">
                <a16:creationId xmlns:a16="http://schemas.microsoft.com/office/drawing/2014/main" id="{BD7FFE0E-51C7-45B3-88B7-52EEF500DA4F}"/>
              </a:ext>
            </a:extLst>
          </p:cNvPr>
          <p:cNvSpPr txBox="1"/>
          <p:nvPr/>
        </p:nvSpPr>
        <p:spPr>
          <a:xfrm>
            <a:off x="4330388" y="8782540"/>
            <a:ext cx="2854219" cy="954107"/>
          </a:xfrm>
          <a:prstGeom prst="rect">
            <a:avLst/>
          </a:prstGeom>
          <a:noFill/>
        </p:spPr>
        <p:txBody>
          <a:bodyPr wrap="square" rtlCol="0">
            <a:spAutoFit/>
          </a:bodyPr>
          <a:lstStyle/>
          <a:p>
            <a:pPr algn="ctr"/>
            <a:r>
              <a:rPr lang="en-NZ" sz="2800" b="1" dirty="0">
                <a:solidFill>
                  <a:srgbClr val="394773"/>
                </a:solidFill>
                <a:latin typeface="+mj-lt"/>
                <a:ea typeface="Lato" panose="020F0502020204030203" pitchFamily="34" charset="0"/>
                <a:cs typeface="Lato" panose="020F0502020204030203" pitchFamily="34" charset="0"/>
              </a:rPr>
              <a:t>Dialogue and collaboration</a:t>
            </a:r>
          </a:p>
        </p:txBody>
      </p:sp>
      <p:sp>
        <p:nvSpPr>
          <p:cNvPr id="18" name="TextBox 17">
            <a:extLst>
              <a:ext uri="{FF2B5EF4-FFF2-40B4-BE49-F238E27FC236}">
                <a16:creationId xmlns:a16="http://schemas.microsoft.com/office/drawing/2014/main" id="{25A1EAA7-8D91-4FBE-8C7F-BB3AF974CDA5}"/>
              </a:ext>
            </a:extLst>
          </p:cNvPr>
          <p:cNvSpPr txBox="1"/>
          <p:nvPr/>
        </p:nvSpPr>
        <p:spPr>
          <a:xfrm>
            <a:off x="9568556" y="8782539"/>
            <a:ext cx="2854219" cy="954107"/>
          </a:xfrm>
          <a:prstGeom prst="rect">
            <a:avLst/>
          </a:prstGeom>
          <a:noFill/>
        </p:spPr>
        <p:txBody>
          <a:bodyPr wrap="square" rtlCol="0">
            <a:spAutoFit/>
          </a:bodyPr>
          <a:lstStyle/>
          <a:p>
            <a:pPr algn="ctr"/>
            <a:r>
              <a:rPr lang="en-NZ" sz="2800" b="1" dirty="0">
                <a:solidFill>
                  <a:srgbClr val="394773"/>
                </a:solidFill>
                <a:latin typeface="+mj-lt"/>
                <a:ea typeface="Lato" panose="020F0502020204030203" pitchFamily="34" charset="0"/>
                <a:cs typeface="Lato" panose="020F0502020204030203" pitchFamily="34" charset="0"/>
              </a:rPr>
              <a:t>Understanding the system</a:t>
            </a:r>
          </a:p>
        </p:txBody>
      </p:sp>
      <p:sp>
        <p:nvSpPr>
          <p:cNvPr id="19" name="TextBox 18">
            <a:extLst>
              <a:ext uri="{FF2B5EF4-FFF2-40B4-BE49-F238E27FC236}">
                <a16:creationId xmlns:a16="http://schemas.microsoft.com/office/drawing/2014/main" id="{A1B2504F-F488-484C-902F-9363516D3093}"/>
              </a:ext>
            </a:extLst>
          </p:cNvPr>
          <p:cNvSpPr txBox="1"/>
          <p:nvPr/>
        </p:nvSpPr>
        <p:spPr>
          <a:xfrm>
            <a:off x="14711813" y="8781054"/>
            <a:ext cx="2854219" cy="954107"/>
          </a:xfrm>
          <a:prstGeom prst="rect">
            <a:avLst/>
          </a:prstGeom>
          <a:noFill/>
        </p:spPr>
        <p:txBody>
          <a:bodyPr wrap="square" rtlCol="0">
            <a:spAutoFit/>
          </a:bodyPr>
          <a:lstStyle/>
          <a:p>
            <a:pPr algn="ctr"/>
            <a:r>
              <a:rPr lang="en-NZ" sz="2800" b="1" dirty="0">
                <a:solidFill>
                  <a:srgbClr val="394773"/>
                </a:solidFill>
                <a:latin typeface="+mj-lt"/>
                <a:ea typeface="Lato" panose="020F0502020204030203" pitchFamily="34" charset="0"/>
                <a:cs typeface="Lato" panose="020F0502020204030203" pitchFamily="34" charset="0"/>
              </a:rPr>
              <a:t>Understanding the choices</a:t>
            </a:r>
          </a:p>
        </p:txBody>
      </p:sp>
      <p:sp>
        <p:nvSpPr>
          <p:cNvPr id="22" name="TextBox 21">
            <a:extLst>
              <a:ext uri="{FF2B5EF4-FFF2-40B4-BE49-F238E27FC236}">
                <a16:creationId xmlns:a16="http://schemas.microsoft.com/office/drawing/2014/main" id="{7DDD5C96-D7FE-493D-9886-C50C45A0521E}"/>
              </a:ext>
            </a:extLst>
          </p:cNvPr>
          <p:cNvSpPr txBox="1"/>
          <p:nvPr/>
        </p:nvSpPr>
        <p:spPr>
          <a:xfrm>
            <a:off x="19855070" y="8769662"/>
            <a:ext cx="2854219" cy="954107"/>
          </a:xfrm>
          <a:prstGeom prst="rect">
            <a:avLst/>
          </a:prstGeom>
          <a:noFill/>
        </p:spPr>
        <p:txBody>
          <a:bodyPr wrap="square" rtlCol="0">
            <a:spAutoFit/>
          </a:bodyPr>
          <a:lstStyle/>
          <a:p>
            <a:pPr algn="ctr"/>
            <a:r>
              <a:rPr lang="en-NZ" sz="2800" b="1" dirty="0">
                <a:solidFill>
                  <a:srgbClr val="394773"/>
                </a:solidFill>
                <a:latin typeface="+mj-lt"/>
                <a:ea typeface="Lato" panose="020F0502020204030203" pitchFamily="34" charset="0"/>
                <a:cs typeface="Lato" panose="020F0502020204030203" pitchFamily="34" charset="0"/>
              </a:rPr>
              <a:t>Designing for change</a:t>
            </a:r>
          </a:p>
        </p:txBody>
      </p:sp>
      <p:sp>
        <p:nvSpPr>
          <p:cNvPr id="23" name="TextBox 22">
            <a:extLst>
              <a:ext uri="{FF2B5EF4-FFF2-40B4-BE49-F238E27FC236}">
                <a16:creationId xmlns:a16="http://schemas.microsoft.com/office/drawing/2014/main" id="{F66C8BC0-DB0B-47A9-A204-D1251586D74C}"/>
              </a:ext>
            </a:extLst>
          </p:cNvPr>
          <p:cNvSpPr txBox="1"/>
          <p:nvPr/>
        </p:nvSpPr>
        <p:spPr>
          <a:xfrm>
            <a:off x="13682575" y="12712515"/>
            <a:ext cx="4716166" cy="369332"/>
          </a:xfrm>
          <a:prstGeom prst="rect">
            <a:avLst/>
          </a:prstGeom>
          <a:noFill/>
        </p:spPr>
        <p:txBody>
          <a:bodyPr wrap="square" rtlCol="0">
            <a:spAutoFit/>
          </a:bodyPr>
          <a:lstStyle/>
          <a:p>
            <a:r>
              <a:rPr lang="en-NZ" dirty="0">
                <a:latin typeface="+mj-lt"/>
                <a:ea typeface="Lato Medium" panose="020F0502020204030203" pitchFamily="34" charset="0"/>
                <a:cs typeface="Lato Medium" panose="020F0502020204030203" pitchFamily="34" charset="0"/>
                <a:hlinkClick r:id="rId8"/>
              </a:rPr>
              <a:t>Systemic design tools</a:t>
            </a:r>
            <a:endParaRPr lang="en-NZ" dirty="0">
              <a:latin typeface="+mj-lt"/>
              <a:ea typeface="Lato Medium" panose="020F0502020204030203" pitchFamily="34" charset="0"/>
              <a:cs typeface="Lato Medium" panose="020F0502020204030203" pitchFamily="34" charset="0"/>
            </a:endParaRPr>
          </a:p>
        </p:txBody>
      </p:sp>
      <p:sp>
        <p:nvSpPr>
          <p:cNvPr id="24" name="TextBox 23">
            <a:extLst>
              <a:ext uri="{FF2B5EF4-FFF2-40B4-BE49-F238E27FC236}">
                <a16:creationId xmlns:a16="http://schemas.microsoft.com/office/drawing/2014/main" id="{739C1AA1-E6C2-497C-9E92-1FE887BAF346}"/>
              </a:ext>
            </a:extLst>
          </p:cNvPr>
          <p:cNvSpPr txBox="1"/>
          <p:nvPr/>
        </p:nvSpPr>
        <p:spPr>
          <a:xfrm>
            <a:off x="6378483" y="12712515"/>
            <a:ext cx="4716166" cy="369332"/>
          </a:xfrm>
          <a:prstGeom prst="rect">
            <a:avLst/>
          </a:prstGeom>
          <a:noFill/>
        </p:spPr>
        <p:txBody>
          <a:bodyPr wrap="square" rtlCol="0">
            <a:spAutoFit/>
          </a:bodyPr>
          <a:lstStyle/>
          <a:p>
            <a:r>
              <a:rPr lang="en-NZ" dirty="0">
                <a:solidFill>
                  <a:schemeClr val="tx1">
                    <a:lumMod val="50000"/>
                  </a:schemeClr>
                </a:solidFill>
                <a:latin typeface="+mj-lt"/>
                <a:ea typeface="Lato Medium" panose="020F0502020204030203" pitchFamily="34" charset="0"/>
                <a:cs typeface="Lato Medium" panose="020F0502020204030203" pitchFamily="34" charset="0"/>
              </a:rPr>
              <a:t>For more information</a:t>
            </a:r>
          </a:p>
        </p:txBody>
      </p:sp>
      <p:pic>
        <p:nvPicPr>
          <p:cNvPr id="25" name="Picture 24">
            <a:hlinkClick r:id="rId8"/>
            <a:extLst>
              <a:ext uri="{FF2B5EF4-FFF2-40B4-BE49-F238E27FC236}">
                <a16:creationId xmlns:a16="http://schemas.microsoft.com/office/drawing/2014/main" id="{A0C4A350-3212-42A6-A8EB-ECE8B33FFB5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67505" y="12441789"/>
            <a:ext cx="3215070" cy="1187780"/>
          </a:xfrm>
          <a:prstGeom prst="rect">
            <a:avLst/>
          </a:prstGeom>
        </p:spPr>
      </p:pic>
    </p:spTree>
    <p:extLst>
      <p:ext uri="{BB962C8B-B14F-4D97-AF65-F5344CB8AC3E}">
        <p14:creationId xmlns:p14="http://schemas.microsoft.com/office/powerpoint/2010/main" val="285790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37F69A-73E6-4EBD-9375-C183025D3B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1366" y="2832421"/>
            <a:ext cx="16065050" cy="10184700"/>
          </a:xfrm>
          <a:prstGeom prst="rect">
            <a:avLst/>
          </a:prstGeom>
        </p:spPr>
      </p:pic>
      <p:sp>
        <p:nvSpPr>
          <p:cNvPr id="2" name="Arrow: Up 1">
            <a:extLst>
              <a:ext uri="{FF2B5EF4-FFF2-40B4-BE49-F238E27FC236}">
                <a16:creationId xmlns:a16="http://schemas.microsoft.com/office/drawing/2014/main" id="{C452CDE8-4295-4943-A698-DD67C7F41881}"/>
              </a:ext>
            </a:extLst>
          </p:cNvPr>
          <p:cNvSpPr/>
          <p:nvPr/>
        </p:nvSpPr>
        <p:spPr bwMode="auto">
          <a:xfrm>
            <a:off x="7396912" y="11932068"/>
            <a:ext cx="691376" cy="669073"/>
          </a:xfrm>
          <a:prstGeom prst="upArrow">
            <a:avLst/>
          </a:prstGeom>
          <a:solidFill>
            <a:srgbClr val="EA5F4C">
              <a:alpha val="90000"/>
            </a:srgbClr>
          </a:solidFill>
          <a:ln>
            <a:noFill/>
          </a:ln>
          <a:effectLst/>
          <a:extLst/>
        </p:spPr>
        <p:txBody>
          <a:bodyPr lIns="45719" tIns="45719" rIns="45719" bIns="45719" rtlCol="0" anchor="ctr"/>
          <a:lstStyle/>
          <a:p>
            <a:pPr defTabSz="914400"/>
            <a:endParaRPr lang="en-NZ" dirty="0">
              <a:latin typeface="+mj-lt"/>
              <a:ea typeface="Lato Light" charset="0"/>
              <a:cs typeface="Lato Light" charset="0"/>
              <a:sym typeface="Calibri" charset="0"/>
            </a:endParaRPr>
          </a:p>
        </p:txBody>
      </p:sp>
      <p:sp>
        <p:nvSpPr>
          <p:cNvPr id="6" name="Arrow: Up 5">
            <a:extLst>
              <a:ext uri="{FF2B5EF4-FFF2-40B4-BE49-F238E27FC236}">
                <a16:creationId xmlns:a16="http://schemas.microsoft.com/office/drawing/2014/main" id="{5320D71B-816A-4B14-86D1-61F04C10AE1D}"/>
              </a:ext>
            </a:extLst>
          </p:cNvPr>
          <p:cNvSpPr/>
          <p:nvPr/>
        </p:nvSpPr>
        <p:spPr bwMode="auto">
          <a:xfrm>
            <a:off x="10219036" y="11925680"/>
            <a:ext cx="691376" cy="669073"/>
          </a:xfrm>
          <a:prstGeom prst="upArrow">
            <a:avLst/>
          </a:prstGeom>
          <a:solidFill>
            <a:srgbClr val="EA5F4C">
              <a:alpha val="90000"/>
            </a:srgbClr>
          </a:solidFill>
          <a:ln>
            <a:noFill/>
          </a:ln>
          <a:effectLst/>
          <a:extLst/>
        </p:spPr>
        <p:txBody>
          <a:bodyPr lIns="45719" tIns="45719" rIns="45719" bIns="45719" rtlCol="0" anchor="ctr"/>
          <a:lstStyle/>
          <a:p>
            <a:pPr defTabSz="914400"/>
            <a:endParaRPr lang="en-NZ" dirty="0">
              <a:latin typeface="+mj-lt"/>
              <a:ea typeface="Lato Light" charset="0"/>
              <a:cs typeface="Lato Light" charset="0"/>
              <a:sym typeface="Calibri" charset="0"/>
            </a:endParaRPr>
          </a:p>
        </p:txBody>
      </p:sp>
      <p:sp>
        <p:nvSpPr>
          <p:cNvPr id="7" name="Arrow: Up 6">
            <a:extLst>
              <a:ext uri="{FF2B5EF4-FFF2-40B4-BE49-F238E27FC236}">
                <a16:creationId xmlns:a16="http://schemas.microsoft.com/office/drawing/2014/main" id="{F0905848-B910-4E88-8B45-C9C58FB8D7E9}"/>
              </a:ext>
            </a:extLst>
          </p:cNvPr>
          <p:cNvSpPr/>
          <p:nvPr/>
        </p:nvSpPr>
        <p:spPr bwMode="auto">
          <a:xfrm>
            <a:off x="13255210" y="11932068"/>
            <a:ext cx="691376" cy="669073"/>
          </a:xfrm>
          <a:prstGeom prst="upArrow">
            <a:avLst/>
          </a:prstGeom>
          <a:solidFill>
            <a:srgbClr val="EA5F4C">
              <a:alpha val="90000"/>
            </a:srgbClr>
          </a:solidFill>
          <a:ln>
            <a:noFill/>
          </a:ln>
          <a:effectLst/>
          <a:extLst/>
        </p:spPr>
        <p:txBody>
          <a:bodyPr lIns="45719" tIns="45719" rIns="45719" bIns="45719" rtlCol="0" anchor="ctr"/>
          <a:lstStyle/>
          <a:p>
            <a:pPr defTabSz="914400"/>
            <a:endParaRPr lang="en-NZ" dirty="0">
              <a:latin typeface="+mj-lt"/>
              <a:ea typeface="Lato Light" charset="0"/>
              <a:cs typeface="Lato Light" charset="0"/>
              <a:sym typeface="Calibri" charset="0"/>
            </a:endParaRPr>
          </a:p>
        </p:txBody>
      </p:sp>
      <p:sp>
        <p:nvSpPr>
          <p:cNvPr id="8" name="Arrow: Up 7">
            <a:extLst>
              <a:ext uri="{FF2B5EF4-FFF2-40B4-BE49-F238E27FC236}">
                <a16:creationId xmlns:a16="http://schemas.microsoft.com/office/drawing/2014/main" id="{4DA25730-D166-4C65-B7B3-5AA4776F7D9D}"/>
              </a:ext>
            </a:extLst>
          </p:cNvPr>
          <p:cNvSpPr/>
          <p:nvPr/>
        </p:nvSpPr>
        <p:spPr bwMode="auto">
          <a:xfrm>
            <a:off x="16264318" y="11925680"/>
            <a:ext cx="691376" cy="669073"/>
          </a:xfrm>
          <a:prstGeom prst="upArrow">
            <a:avLst/>
          </a:prstGeom>
          <a:solidFill>
            <a:srgbClr val="EA5F4C">
              <a:alpha val="90000"/>
            </a:srgbClr>
          </a:solidFill>
          <a:ln>
            <a:noFill/>
          </a:ln>
          <a:effectLst/>
          <a:extLst/>
        </p:spPr>
        <p:txBody>
          <a:bodyPr lIns="45719" tIns="45719" rIns="45719" bIns="45719" rtlCol="0" anchor="ctr"/>
          <a:lstStyle/>
          <a:p>
            <a:pPr defTabSz="914400"/>
            <a:endParaRPr lang="en-NZ" dirty="0">
              <a:latin typeface="+mj-lt"/>
              <a:ea typeface="Lato Light" charset="0"/>
              <a:cs typeface="Lato Light" charset="0"/>
              <a:sym typeface="Calibri" charset="0"/>
            </a:endParaRPr>
          </a:p>
        </p:txBody>
      </p:sp>
      <p:cxnSp>
        <p:nvCxnSpPr>
          <p:cNvPr id="9" name="Straight Arrow Connector 8">
            <a:extLst>
              <a:ext uri="{FF2B5EF4-FFF2-40B4-BE49-F238E27FC236}">
                <a16:creationId xmlns:a16="http://schemas.microsoft.com/office/drawing/2014/main" id="{B20CE1B8-26CE-4C0A-84DF-BB93A1C45BF2}"/>
              </a:ext>
            </a:extLst>
          </p:cNvPr>
          <p:cNvCxnSpPr>
            <a:cxnSpLocks/>
          </p:cNvCxnSpPr>
          <p:nvPr/>
        </p:nvCxnSpPr>
        <p:spPr>
          <a:xfrm>
            <a:off x="5740587" y="12560244"/>
            <a:ext cx="12371294" cy="0"/>
          </a:xfrm>
          <a:prstGeom prst="straightConnector1">
            <a:avLst/>
          </a:prstGeom>
          <a:ln w="101600">
            <a:solidFill>
              <a:srgbClr val="EA5F4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7498BAB-D34C-4514-A704-23E7C8A7B6BF}"/>
              </a:ext>
            </a:extLst>
          </p:cNvPr>
          <p:cNvSpPr txBox="1"/>
          <p:nvPr/>
        </p:nvSpPr>
        <p:spPr>
          <a:xfrm>
            <a:off x="663658" y="227408"/>
            <a:ext cx="20664015" cy="1908215"/>
          </a:xfrm>
          <a:prstGeom prst="rect">
            <a:avLst/>
          </a:prstGeom>
          <a:noFill/>
        </p:spPr>
        <p:txBody>
          <a:bodyPr wrap="square" rtlCol="0">
            <a:spAutoFit/>
          </a:bodyPr>
          <a:lstStyle/>
          <a:p>
            <a:pPr algn="ctr" defTabSz="1828800"/>
            <a:r>
              <a:rPr lang="en-NZ" sz="6400" dirty="0">
                <a:solidFill>
                  <a:srgbClr val="394773"/>
                </a:solidFill>
                <a:latin typeface="+mj-lt"/>
                <a:ea typeface="Lato" panose="020F0502020204030203" pitchFamily="34" charset="0"/>
                <a:cs typeface="Lato" panose="020F0502020204030203" pitchFamily="34" charset="0"/>
              </a:rPr>
              <a:t>Systemic design – integrated design and ‘</a:t>
            </a:r>
            <a:r>
              <a:rPr lang="en-NZ" sz="6400" dirty="0" err="1">
                <a:solidFill>
                  <a:srgbClr val="394773"/>
                </a:solidFill>
                <a:latin typeface="+mj-lt"/>
                <a:ea typeface="Lato" panose="020F0502020204030203" pitchFamily="34" charset="0"/>
                <a:cs typeface="Lato" panose="020F0502020204030203" pitchFamily="34" charset="0"/>
              </a:rPr>
              <a:t>runsheet</a:t>
            </a:r>
            <a:r>
              <a:rPr lang="en-NZ" sz="6400" dirty="0">
                <a:solidFill>
                  <a:srgbClr val="394773"/>
                </a:solidFill>
                <a:latin typeface="+mj-lt"/>
                <a:ea typeface="Lato" panose="020F0502020204030203" pitchFamily="34" charset="0"/>
                <a:cs typeface="Lato" panose="020F0502020204030203" pitchFamily="34" charset="0"/>
              </a:rPr>
              <a:t>’</a:t>
            </a:r>
          </a:p>
          <a:p>
            <a:pPr algn="ctr" defTabSz="1828800"/>
            <a:r>
              <a:rPr lang="en-NZ" sz="5400" dirty="0">
                <a:solidFill>
                  <a:srgbClr val="394773"/>
                </a:solidFill>
                <a:latin typeface="+mj-lt"/>
                <a:ea typeface="Lato" panose="020F0502020204030203" pitchFamily="34" charset="0"/>
                <a:cs typeface="Lato" panose="020F0502020204030203" pitchFamily="34" charset="0"/>
              </a:rPr>
              <a:t>(e.g. in NZ freshwater collaborative planning processes) </a:t>
            </a:r>
          </a:p>
        </p:txBody>
      </p:sp>
      <p:cxnSp>
        <p:nvCxnSpPr>
          <p:cNvPr id="5" name="Straight Arrow Connector 4">
            <a:extLst>
              <a:ext uri="{FF2B5EF4-FFF2-40B4-BE49-F238E27FC236}">
                <a16:creationId xmlns:a16="http://schemas.microsoft.com/office/drawing/2014/main" id="{E57C0676-84C5-4E56-B6B4-D233D27B64A8}"/>
              </a:ext>
            </a:extLst>
          </p:cNvPr>
          <p:cNvCxnSpPr/>
          <p:nvPr/>
        </p:nvCxnSpPr>
        <p:spPr>
          <a:xfrm>
            <a:off x="5740587" y="11134165"/>
            <a:ext cx="12371294" cy="0"/>
          </a:xfrm>
          <a:prstGeom prst="straightConnector1">
            <a:avLst/>
          </a:prstGeom>
          <a:ln w="12700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348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5A0261-6A27-D645-9660-B3E3E13CD3E2}"/>
              </a:ext>
            </a:extLst>
          </p:cNvPr>
          <p:cNvSpPr>
            <a:spLocks noGrp="1"/>
          </p:cNvSpPr>
          <p:nvPr>
            <p:ph type="pic" sz="quarter" idx="13"/>
          </p:nvPr>
        </p:nvSpPr>
        <p:spPr>
          <a:xfrm>
            <a:off x="3176" y="0"/>
            <a:ext cx="24377649" cy="13716000"/>
          </a:xfrm>
        </p:spPr>
      </p:sp>
      <p:sp>
        <p:nvSpPr>
          <p:cNvPr id="16" name="Rectangle 15">
            <a:extLst>
              <a:ext uri="{FF2B5EF4-FFF2-40B4-BE49-F238E27FC236}">
                <a16:creationId xmlns:a16="http://schemas.microsoft.com/office/drawing/2014/main" id="{C815A926-80BF-2547-8824-29D9B2CCC53F}"/>
              </a:ext>
            </a:extLst>
          </p:cNvPr>
          <p:cNvSpPr/>
          <p:nvPr/>
        </p:nvSpPr>
        <p:spPr>
          <a:xfrm>
            <a:off x="3175" y="-209907"/>
            <a:ext cx="24554985" cy="13925907"/>
          </a:xfrm>
          <a:prstGeom prst="rect">
            <a:avLst/>
          </a:prstGeom>
          <a:solidFill>
            <a:srgbClr val="2933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6" name="Rectangle 5">
            <a:extLst>
              <a:ext uri="{FF2B5EF4-FFF2-40B4-BE49-F238E27FC236}">
                <a16:creationId xmlns:a16="http://schemas.microsoft.com/office/drawing/2014/main" id="{1A8B7DF8-056D-427A-8171-5E3CA4B713DD}"/>
              </a:ext>
            </a:extLst>
          </p:cNvPr>
          <p:cNvSpPr/>
          <p:nvPr/>
        </p:nvSpPr>
        <p:spPr>
          <a:xfrm>
            <a:off x="897234" y="657528"/>
            <a:ext cx="15113433" cy="3139321"/>
          </a:xfrm>
          <a:prstGeom prst="rect">
            <a:avLst/>
          </a:prstGeom>
        </p:spPr>
        <p:txBody>
          <a:bodyPr wrap="none">
            <a:spAutoFit/>
          </a:bodyPr>
          <a:lstStyle/>
          <a:p>
            <a:pPr marL="1143000" indent="-1143000">
              <a:buAutoNum type="arabicPeriod" startAt="3"/>
            </a:pPr>
            <a:r>
              <a:rPr lang="en-NZ" sz="6600" b="1" dirty="0">
                <a:solidFill>
                  <a:schemeClr val="bg1"/>
                </a:solidFill>
                <a:latin typeface="+mj-lt"/>
                <a:ea typeface="Lato" panose="020F0502020204030203" pitchFamily="34" charset="0"/>
                <a:cs typeface="Lato" panose="020F0502020204030203" pitchFamily="34" charset="0"/>
              </a:rPr>
              <a:t>Changing roles for researchers</a:t>
            </a:r>
          </a:p>
          <a:p>
            <a:r>
              <a:rPr lang="en-NZ" sz="6600" dirty="0">
                <a:solidFill>
                  <a:schemeClr val="bg1"/>
                </a:solidFill>
                <a:latin typeface="+mj-lt"/>
                <a:ea typeface="Lato" panose="020F0502020204030203" pitchFamily="34" charset="0"/>
                <a:cs typeface="Lato" panose="020F0502020204030203" pitchFamily="34" charset="0"/>
              </a:rPr>
              <a:t>     – as facilitators and participant-observers</a:t>
            </a:r>
          </a:p>
          <a:p>
            <a:pPr marL="1143000" indent="-1143000">
              <a:buAutoNum type="arabicPeriod" startAt="3"/>
            </a:pPr>
            <a:endParaRPr lang="en-NZ" sz="6600" dirty="0">
              <a:solidFill>
                <a:schemeClr val="bg1"/>
              </a:solidFill>
              <a:latin typeface="+mj-lt"/>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EC104C5B-172C-485A-B1E4-42ACAD518470}"/>
              </a:ext>
            </a:extLst>
          </p:cNvPr>
          <p:cNvSpPr txBox="1"/>
          <p:nvPr/>
        </p:nvSpPr>
        <p:spPr>
          <a:xfrm>
            <a:off x="3895195" y="5560187"/>
            <a:ext cx="10081269" cy="3785652"/>
          </a:xfrm>
          <a:prstGeom prst="rect">
            <a:avLst/>
          </a:prstGeom>
          <a:noFill/>
        </p:spPr>
        <p:txBody>
          <a:bodyPr wrap="square" rtlCol="0">
            <a:spAutoFit/>
          </a:bodyPr>
          <a:lstStyle/>
          <a:p>
            <a:pPr marL="685800" indent="-685800">
              <a:buFont typeface="Arial" panose="020B0604020202020204" pitchFamily="34" charset="0"/>
              <a:buChar char="•"/>
            </a:pPr>
            <a:r>
              <a:rPr lang="en-NZ" sz="4800" dirty="0">
                <a:solidFill>
                  <a:schemeClr val="bg1"/>
                </a:solidFill>
                <a:latin typeface="+mj-lt"/>
                <a:ea typeface="Lato Light" panose="020F0502020204030203" pitchFamily="34" charset="0"/>
                <a:cs typeface="Lato Light" panose="020F0502020204030203" pitchFamily="34" charset="0"/>
              </a:rPr>
              <a:t>Participatory action research</a:t>
            </a:r>
          </a:p>
          <a:p>
            <a:pPr marL="685800" indent="-685800">
              <a:buFont typeface="Arial" panose="020B0604020202020204" pitchFamily="34" charset="0"/>
              <a:buChar char="•"/>
            </a:pPr>
            <a:endParaRPr lang="en-NZ" sz="4800" dirty="0">
              <a:solidFill>
                <a:schemeClr val="bg1"/>
              </a:solidFill>
              <a:latin typeface="+mj-lt"/>
              <a:ea typeface="Lato Light" panose="020F0502020204030203" pitchFamily="34" charset="0"/>
              <a:cs typeface="Lato Light" panose="020F0502020204030203" pitchFamily="34" charset="0"/>
            </a:endParaRPr>
          </a:p>
          <a:p>
            <a:pPr marL="685800" indent="-685800">
              <a:buFont typeface="Arial" panose="020B0604020202020204" pitchFamily="34" charset="0"/>
              <a:buChar char="•"/>
            </a:pPr>
            <a:r>
              <a:rPr lang="en-NZ" sz="4800" dirty="0">
                <a:solidFill>
                  <a:schemeClr val="bg1"/>
                </a:solidFill>
                <a:latin typeface="+mj-lt"/>
                <a:ea typeface="Lato Light" panose="020F0502020204030203" pitchFamily="34" charset="0"/>
                <a:cs typeface="Lato Light" panose="020F0502020204030203" pitchFamily="34" charset="0"/>
              </a:rPr>
              <a:t>Modelling good practice</a:t>
            </a:r>
          </a:p>
          <a:p>
            <a:pPr marL="685800" indent="-685800">
              <a:buFont typeface="Arial" panose="020B0604020202020204" pitchFamily="34" charset="0"/>
              <a:buChar char="•"/>
            </a:pPr>
            <a:endParaRPr lang="en-NZ" sz="4800" dirty="0">
              <a:solidFill>
                <a:schemeClr val="bg1"/>
              </a:solidFill>
              <a:latin typeface="+mj-lt"/>
              <a:ea typeface="Lato Light" panose="020F0502020204030203" pitchFamily="34" charset="0"/>
              <a:cs typeface="Lato Light" panose="020F0502020204030203" pitchFamily="34" charset="0"/>
            </a:endParaRPr>
          </a:p>
          <a:p>
            <a:pPr marL="685800" indent="-685800">
              <a:buFont typeface="Arial" panose="020B0604020202020204" pitchFamily="34" charset="0"/>
              <a:buChar char="•"/>
            </a:pPr>
            <a:r>
              <a:rPr lang="en-NZ" sz="4800" dirty="0">
                <a:solidFill>
                  <a:schemeClr val="bg1"/>
                </a:solidFill>
                <a:latin typeface="+mj-lt"/>
                <a:ea typeface="Lato Light" panose="020F0502020204030203" pitchFamily="34" charset="0"/>
                <a:cs typeface="Lato Light" panose="020F0502020204030203" pitchFamily="34" charset="0"/>
              </a:rPr>
              <a:t>The truth of the work</a:t>
            </a:r>
            <a:endParaRPr lang="en-NZ" sz="4800" dirty="0">
              <a:solidFill>
                <a:schemeClr val="bg1">
                  <a:lumMod val="75000"/>
                </a:schemeClr>
              </a:solidFill>
              <a:latin typeface="+mj-lt"/>
              <a:ea typeface="Lato Light" panose="020F0502020204030203" pitchFamily="34" charset="0"/>
              <a:cs typeface="Lato Light" panose="020F0502020204030203" pitchFamily="34" charset="0"/>
            </a:endParaRPr>
          </a:p>
        </p:txBody>
      </p:sp>
      <p:pic>
        <p:nvPicPr>
          <p:cNvPr id="2" name="Picture 1">
            <a:extLst>
              <a:ext uri="{FF2B5EF4-FFF2-40B4-BE49-F238E27FC236}">
                <a16:creationId xmlns:a16="http://schemas.microsoft.com/office/drawing/2014/main" id="{D9B9DE64-8E0B-4A52-8E96-894515EDB803}"/>
              </a:ext>
            </a:extLst>
          </p:cNvPr>
          <p:cNvPicPr>
            <a:picLocks noChangeAspect="1"/>
          </p:cNvPicPr>
          <p:nvPr/>
        </p:nvPicPr>
        <p:blipFill>
          <a:blip r:embed="rId3"/>
          <a:stretch>
            <a:fillRect/>
          </a:stretch>
        </p:blipFill>
        <p:spPr>
          <a:xfrm>
            <a:off x="13428736" y="5410011"/>
            <a:ext cx="4608975" cy="4359018"/>
          </a:xfrm>
          <a:prstGeom prst="rect">
            <a:avLst/>
          </a:prstGeom>
        </p:spPr>
      </p:pic>
    </p:spTree>
    <p:extLst>
      <p:ext uri="{BB962C8B-B14F-4D97-AF65-F5344CB8AC3E}">
        <p14:creationId xmlns:p14="http://schemas.microsoft.com/office/powerpoint/2010/main" val="288576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9057B2-1231-44B0-8D7A-5BBB7B127A5F}"/>
              </a:ext>
            </a:extLst>
          </p:cNvPr>
          <p:cNvSpPr txBox="1"/>
          <p:nvPr/>
        </p:nvSpPr>
        <p:spPr>
          <a:xfrm>
            <a:off x="1701011" y="2950767"/>
            <a:ext cx="8098574" cy="2554545"/>
          </a:xfrm>
          <a:prstGeom prst="rect">
            <a:avLst/>
          </a:prstGeom>
          <a:noFill/>
        </p:spPr>
        <p:txBody>
          <a:bodyPr wrap="square" rtlCol="0">
            <a:spAutoFit/>
          </a:bodyPr>
          <a:lstStyle/>
          <a:p>
            <a:r>
              <a:rPr lang="en-US" sz="8000" dirty="0">
                <a:solidFill>
                  <a:schemeClr val="tx2"/>
                </a:solidFill>
                <a:latin typeface="+mj-lt"/>
                <a:ea typeface="Lato Light" charset="0"/>
                <a:cs typeface="Lato Light" charset="0"/>
              </a:rPr>
              <a:t>Participatory action research</a:t>
            </a:r>
          </a:p>
        </p:txBody>
      </p:sp>
      <p:sp>
        <p:nvSpPr>
          <p:cNvPr id="7" name="TextBox 6">
            <a:extLst>
              <a:ext uri="{FF2B5EF4-FFF2-40B4-BE49-F238E27FC236}">
                <a16:creationId xmlns:a16="http://schemas.microsoft.com/office/drawing/2014/main" id="{4DFC789E-0795-44E3-945B-D703CD1DF03C}"/>
              </a:ext>
            </a:extLst>
          </p:cNvPr>
          <p:cNvSpPr txBox="1"/>
          <p:nvPr/>
        </p:nvSpPr>
        <p:spPr>
          <a:xfrm>
            <a:off x="1548316" y="6315073"/>
            <a:ext cx="8636609" cy="2554545"/>
          </a:xfrm>
          <a:prstGeom prst="rect">
            <a:avLst/>
          </a:prstGeom>
          <a:noFill/>
        </p:spPr>
        <p:txBody>
          <a:bodyPr wrap="square" rtlCol="0">
            <a:spAutoFit/>
          </a:bodyPr>
          <a:lstStyle/>
          <a:p>
            <a:r>
              <a:rPr lang="en-NZ" sz="4000" dirty="0">
                <a:solidFill>
                  <a:schemeClr val="tx2"/>
                </a:solidFill>
                <a:latin typeface="+mj-lt"/>
                <a:ea typeface="Lato Medium" panose="020F0502020204030203" pitchFamily="34" charset="0"/>
                <a:cs typeface="Lato Medium" panose="020F0502020204030203" pitchFamily="34" charset="0"/>
              </a:rPr>
              <a:t>“If you want to truly understand something, try to change it.” </a:t>
            </a:r>
          </a:p>
          <a:p>
            <a:r>
              <a:rPr lang="en-NZ" sz="4000" dirty="0">
                <a:solidFill>
                  <a:schemeClr val="tx2"/>
                </a:solidFill>
                <a:latin typeface="+mj-lt"/>
                <a:ea typeface="Lato Medium" panose="020F0502020204030203" pitchFamily="34" charset="0"/>
                <a:cs typeface="Lato Medium" panose="020F0502020204030203" pitchFamily="34" charset="0"/>
              </a:rPr>
              <a:t>                </a:t>
            </a:r>
          </a:p>
          <a:p>
            <a:r>
              <a:rPr lang="en-NZ" sz="4000" i="1" dirty="0">
                <a:solidFill>
                  <a:schemeClr val="tx2"/>
                </a:solidFill>
                <a:latin typeface="+mj-lt"/>
                <a:ea typeface="Lato Medium" panose="020F0502020204030203" pitchFamily="34" charset="0"/>
                <a:cs typeface="Lato Medium" panose="020F0502020204030203" pitchFamily="34" charset="0"/>
              </a:rPr>
              <a:t>                                       - Kurt Lewin</a:t>
            </a:r>
          </a:p>
        </p:txBody>
      </p:sp>
      <p:sp>
        <p:nvSpPr>
          <p:cNvPr id="9" name="Rectangle 8">
            <a:extLst>
              <a:ext uri="{FF2B5EF4-FFF2-40B4-BE49-F238E27FC236}">
                <a16:creationId xmlns:a16="http://schemas.microsoft.com/office/drawing/2014/main" id="{C9B7BC0F-D047-44EB-8554-A424C630EB3A}"/>
              </a:ext>
            </a:extLst>
          </p:cNvPr>
          <p:cNvSpPr/>
          <p:nvPr/>
        </p:nvSpPr>
        <p:spPr>
          <a:xfrm rot="16200000">
            <a:off x="11395949" y="796058"/>
            <a:ext cx="13922295" cy="12330180"/>
          </a:xfrm>
          <a:prstGeom prst="rect">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pic>
        <p:nvPicPr>
          <p:cNvPr id="8" name="Picture 7">
            <a:extLst>
              <a:ext uri="{FF2B5EF4-FFF2-40B4-BE49-F238E27FC236}">
                <a16:creationId xmlns:a16="http://schemas.microsoft.com/office/drawing/2014/main" id="{25BC4FF7-E102-4114-867E-AFBC19351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3632" y="1863057"/>
            <a:ext cx="4091405" cy="4623288"/>
          </a:xfrm>
          <a:prstGeom prst="rect">
            <a:avLst/>
          </a:prstGeom>
        </p:spPr>
      </p:pic>
      <p:pic>
        <p:nvPicPr>
          <p:cNvPr id="2" name="Picture 1">
            <a:extLst>
              <a:ext uri="{FF2B5EF4-FFF2-40B4-BE49-F238E27FC236}">
                <a16:creationId xmlns:a16="http://schemas.microsoft.com/office/drawing/2014/main" id="{A42EC4E2-4B3F-4B9B-9021-F2CB4A0F7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4054" y="7614906"/>
            <a:ext cx="4606080" cy="4237593"/>
          </a:xfrm>
          <a:prstGeom prst="rect">
            <a:avLst/>
          </a:prstGeom>
        </p:spPr>
      </p:pic>
    </p:spTree>
    <p:extLst>
      <p:ext uri="{BB962C8B-B14F-4D97-AF65-F5344CB8AC3E}">
        <p14:creationId xmlns:p14="http://schemas.microsoft.com/office/powerpoint/2010/main" val="273350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D8EA4FC-457E-48B9-AD4F-E8AF0BCC97A8}"/>
              </a:ext>
            </a:extLst>
          </p:cNvPr>
          <p:cNvSpPr txBox="1"/>
          <p:nvPr/>
        </p:nvSpPr>
        <p:spPr>
          <a:xfrm>
            <a:off x="589771" y="1708564"/>
            <a:ext cx="10800272" cy="1323439"/>
          </a:xfrm>
          <a:prstGeom prst="rect">
            <a:avLst/>
          </a:prstGeom>
          <a:noFill/>
        </p:spPr>
        <p:txBody>
          <a:bodyPr wrap="square" rtlCol="0">
            <a:spAutoFit/>
          </a:bodyPr>
          <a:lstStyle/>
          <a:p>
            <a:r>
              <a:rPr lang="en-US" sz="8000" dirty="0">
                <a:solidFill>
                  <a:schemeClr val="tx2"/>
                </a:solidFill>
                <a:latin typeface="+mj-lt"/>
                <a:ea typeface="Lato Light" charset="0"/>
                <a:cs typeface="Lato Light" charset="0"/>
              </a:rPr>
              <a:t>Modeling good practice</a:t>
            </a:r>
          </a:p>
        </p:txBody>
      </p:sp>
      <p:sp>
        <p:nvSpPr>
          <p:cNvPr id="10" name="TextBox 9">
            <a:extLst>
              <a:ext uri="{FF2B5EF4-FFF2-40B4-BE49-F238E27FC236}">
                <a16:creationId xmlns:a16="http://schemas.microsoft.com/office/drawing/2014/main" id="{E6D0563F-047E-4E79-831E-EFAD35D53A3B}"/>
              </a:ext>
            </a:extLst>
          </p:cNvPr>
          <p:cNvSpPr txBox="1"/>
          <p:nvPr/>
        </p:nvSpPr>
        <p:spPr>
          <a:xfrm>
            <a:off x="924635" y="4142871"/>
            <a:ext cx="8929906" cy="6863417"/>
          </a:xfrm>
          <a:prstGeom prst="rect">
            <a:avLst/>
          </a:prstGeom>
          <a:noFill/>
        </p:spPr>
        <p:txBody>
          <a:bodyPr wrap="square" rtlCol="0">
            <a:spAutoFit/>
          </a:bodyPr>
          <a:lstStyle/>
          <a:p>
            <a:r>
              <a:rPr lang="en-NZ" sz="4000" dirty="0">
                <a:solidFill>
                  <a:schemeClr val="tx2"/>
                </a:solidFill>
                <a:latin typeface="+mj-lt"/>
                <a:ea typeface="Lato Medium" panose="020F0502020204030203" pitchFamily="34" charset="0"/>
                <a:cs typeface="Lato Medium" panose="020F0502020204030203" pitchFamily="34" charset="0"/>
              </a:rPr>
              <a:t>“Ultimately, as change agent what you depend on is yourself and your capacity to manage your own behaviour.  Using this, you can influence processes and relationships.  You can negotiate a constructive role for yourself.  You can exhibit and encourage the openness and critical reflection that a change program can depend on.”</a:t>
            </a:r>
          </a:p>
          <a:p>
            <a:r>
              <a:rPr lang="en-NZ" sz="4000" dirty="0">
                <a:solidFill>
                  <a:schemeClr val="tx2"/>
                </a:solidFill>
                <a:latin typeface="+mj-lt"/>
                <a:ea typeface="Lato Medium" panose="020F0502020204030203" pitchFamily="34" charset="0"/>
                <a:cs typeface="Lato Medium" panose="020F0502020204030203" pitchFamily="34" charset="0"/>
              </a:rPr>
              <a:t>               </a:t>
            </a:r>
          </a:p>
          <a:p>
            <a:r>
              <a:rPr lang="en-NZ" sz="4000" dirty="0">
                <a:solidFill>
                  <a:schemeClr val="tx2"/>
                </a:solidFill>
                <a:latin typeface="+mj-lt"/>
                <a:ea typeface="Lato Medium" panose="020F0502020204030203" pitchFamily="34" charset="0"/>
                <a:cs typeface="Lato Medium" panose="020F0502020204030203" pitchFamily="34" charset="0"/>
              </a:rPr>
              <a:t>                                            </a:t>
            </a:r>
            <a:r>
              <a:rPr lang="en-NZ" sz="4000" i="1" dirty="0">
                <a:solidFill>
                  <a:schemeClr val="tx2"/>
                </a:solidFill>
                <a:latin typeface="+mj-lt"/>
                <a:ea typeface="Lato Medium" panose="020F0502020204030203" pitchFamily="34" charset="0"/>
                <a:cs typeface="Lato Medium" panose="020F0502020204030203" pitchFamily="34" charset="0"/>
              </a:rPr>
              <a:t>- Bob Dick</a:t>
            </a:r>
          </a:p>
        </p:txBody>
      </p:sp>
      <p:sp>
        <p:nvSpPr>
          <p:cNvPr id="9" name="Rectangle 8">
            <a:extLst>
              <a:ext uri="{FF2B5EF4-FFF2-40B4-BE49-F238E27FC236}">
                <a16:creationId xmlns:a16="http://schemas.microsoft.com/office/drawing/2014/main" id="{4FF5C2DD-234D-4BB2-AE2D-79E86605FF60}"/>
              </a:ext>
            </a:extLst>
          </p:cNvPr>
          <p:cNvSpPr/>
          <p:nvPr/>
        </p:nvSpPr>
        <p:spPr>
          <a:xfrm rot="16200000">
            <a:off x="11395946" y="796058"/>
            <a:ext cx="13922295" cy="12330180"/>
          </a:xfrm>
          <a:prstGeom prst="rect">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pic>
        <p:nvPicPr>
          <p:cNvPr id="12" name="Picture 11">
            <a:extLst>
              <a:ext uri="{FF2B5EF4-FFF2-40B4-BE49-F238E27FC236}">
                <a16:creationId xmlns:a16="http://schemas.microsoft.com/office/drawing/2014/main" id="{B9808F2A-EBA8-4DD4-BC7E-B01F92E9C37F}"/>
              </a:ext>
            </a:extLst>
          </p:cNvPr>
          <p:cNvPicPr>
            <a:picLocks noChangeAspect="1"/>
          </p:cNvPicPr>
          <p:nvPr/>
        </p:nvPicPr>
        <p:blipFill>
          <a:blip r:embed="rId3"/>
          <a:stretch>
            <a:fillRect/>
          </a:stretch>
        </p:blipFill>
        <p:spPr>
          <a:xfrm>
            <a:off x="15983572" y="7500380"/>
            <a:ext cx="4747038" cy="4747038"/>
          </a:xfrm>
          <a:prstGeom prst="rect">
            <a:avLst/>
          </a:prstGeom>
        </p:spPr>
      </p:pic>
      <p:pic>
        <p:nvPicPr>
          <p:cNvPr id="13" name="Picture 12">
            <a:extLst>
              <a:ext uri="{FF2B5EF4-FFF2-40B4-BE49-F238E27FC236}">
                <a16:creationId xmlns:a16="http://schemas.microsoft.com/office/drawing/2014/main" id="{379D9637-7E39-4FE9-83F4-933B5F038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6583" y="1733209"/>
            <a:ext cx="4611700" cy="4359005"/>
          </a:xfrm>
          <a:prstGeom prst="rect">
            <a:avLst/>
          </a:prstGeom>
        </p:spPr>
      </p:pic>
    </p:spTree>
    <p:extLst>
      <p:ext uri="{BB962C8B-B14F-4D97-AF65-F5344CB8AC3E}">
        <p14:creationId xmlns:p14="http://schemas.microsoft.com/office/powerpoint/2010/main" val="142665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58784" y="4303500"/>
            <a:ext cx="9627079" cy="6247864"/>
          </a:xfrm>
          <a:prstGeom prst="rect">
            <a:avLst/>
          </a:prstGeom>
          <a:noFill/>
        </p:spPr>
        <p:txBody>
          <a:bodyPr wrap="square" rtlCol="0">
            <a:spAutoFit/>
          </a:bodyPr>
          <a:lstStyle/>
          <a:p>
            <a:r>
              <a:rPr lang="en-NZ" sz="4000" dirty="0">
                <a:solidFill>
                  <a:schemeClr val="tx2"/>
                </a:solidFill>
                <a:latin typeface="+mj-lt"/>
                <a:ea typeface="Lato Medium" panose="020F0502020204030203" pitchFamily="34" charset="0"/>
                <a:cs typeface="Lato Medium" panose="020F0502020204030203" pitchFamily="34" charset="0"/>
              </a:rPr>
              <a:t>Do not depend on the hope of results - you may have to face the fact that your work will be apparently worthless and achieve no result at all, if not perhaps results opposite to what you intended. As you get used to this idea, you start more and more to concentrate not on the results – but on the value, the rightness, the truth of the work itself.</a:t>
            </a:r>
          </a:p>
          <a:p>
            <a:endParaRPr lang="en-NZ" sz="4000" dirty="0">
              <a:solidFill>
                <a:schemeClr val="tx2"/>
              </a:solidFill>
              <a:latin typeface="+mj-lt"/>
              <a:ea typeface="Lato Medium" panose="020F0502020204030203" pitchFamily="34" charset="0"/>
              <a:cs typeface="Lato Medium" panose="020F0502020204030203" pitchFamily="34" charset="0"/>
            </a:endParaRPr>
          </a:p>
          <a:p>
            <a:r>
              <a:rPr lang="en-NZ" sz="4000" dirty="0">
                <a:solidFill>
                  <a:schemeClr val="tx2"/>
                </a:solidFill>
                <a:latin typeface="+mj-lt"/>
                <a:ea typeface="Lato Medium" panose="020F0502020204030203" pitchFamily="34" charset="0"/>
                <a:cs typeface="Lato Medium" panose="020F0502020204030203" pitchFamily="34" charset="0"/>
              </a:rPr>
              <a:t>                                           </a:t>
            </a:r>
            <a:r>
              <a:rPr lang="en-NZ" sz="4000" i="1" dirty="0">
                <a:solidFill>
                  <a:schemeClr val="tx2"/>
                </a:solidFill>
                <a:latin typeface="+mj-lt"/>
                <a:ea typeface="Lato Medium" panose="020F0502020204030203" pitchFamily="34" charset="0"/>
                <a:cs typeface="Lato Medium" panose="020F0502020204030203" pitchFamily="34" charset="0"/>
              </a:rPr>
              <a:t>- Thomas Merton</a:t>
            </a:r>
            <a:endParaRPr lang="en-US" sz="4000" i="1" dirty="0">
              <a:solidFill>
                <a:schemeClr val="tx2"/>
              </a:solidFill>
              <a:latin typeface="+mj-lt"/>
              <a:ea typeface="Lato Medium" panose="020F0502020204030203" pitchFamily="34" charset="0"/>
              <a:cs typeface="Lato Medium" panose="020F0502020204030203" pitchFamily="34" charset="0"/>
            </a:endParaRPr>
          </a:p>
        </p:txBody>
      </p:sp>
      <p:sp>
        <p:nvSpPr>
          <p:cNvPr id="6" name="TextBox 5">
            <a:extLst>
              <a:ext uri="{FF2B5EF4-FFF2-40B4-BE49-F238E27FC236}">
                <a16:creationId xmlns:a16="http://schemas.microsoft.com/office/drawing/2014/main" id="{DB8891A7-BD36-40A6-BD22-601CDC93FE55}"/>
              </a:ext>
            </a:extLst>
          </p:cNvPr>
          <p:cNvSpPr txBox="1"/>
          <p:nvPr/>
        </p:nvSpPr>
        <p:spPr>
          <a:xfrm>
            <a:off x="658783" y="2502918"/>
            <a:ext cx="10154858" cy="1323439"/>
          </a:xfrm>
          <a:prstGeom prst="rect">
            <a:avLst/>
          </a:prstGeom>
          <a:noFill/>
        </p:spPr>
        <p:txBody>
          <a:bodyPr wrap="square" rtlCol="0">
            <a:spAutoFit/>
          </a:bodyPr>
          <a:lstStyle/>
          <a:p>
            <a:r>
              <a:rPr lang="en-US" sz="8000" dirty="0">
                <a:solidFill>
                  <a:schemeClr val="tx2"/>
                </a:solidFill>
                <a:latin typeface="+mj-lt"/>
                <a:ea typeface="Lato Light" charset="0"/>
                <a:cs typeface="Lato Light" charset="0"/>
              </a:rPr>
              <a:t>The truth of the work</a:t>
            </a:r>
          </a:p>
        </p:txBody>
      </p:sp>
      <p:sp>
        <p:nvSpPr>
          <p:cNvPr id="8" name="Rectangle 7">
            <a:extLst>
              <a:ext uri="{FF2B5EF4-FFF2-40B4-BE49-F238E27FC236}">
                <a16:creationId xmlns:a16="http://schemas.microsoft.com/office/drawing/2014/main" id="{ED274303-A716-4F5B-B653-F2483FCD1740}"/>
              </a:ext>
            </a:extLst>
          </p:cNvPr>
          <p:cNvSpPr/>
          <p:nvPr/>
        </p:nvSpPr>
        <p:spPr>
          <a:xfrm rot="16200000">
            <a:off x="11395946" y="796058"/>
            <a:ext cx="13922295" cy="12330180"/>
          </a:xfrm>
          <a:prstGeom prst="rect">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pic>
        <p:nvPicPr>
          <p:cNvPr id="10" name="Picture 9">
            <a:extLst>
              <a:ext uri="{FF2B5EF4-FFF2-40B4-BE49-F238E27FC236}">
                <a16:creationId xmlns:a16="http://schemas.microsoft.com/office/drawing/2014/main" id="{873CB158-94F8-4C9F-9CD1-CE3FB9C0E865}"/>
              </a:ext>
            </a:extLst>
          </p:cNvPr>
          <p:cNvPicPr>
            <a:picLocks noChangeAspect="1"/>
          </p:cNvPicPr>
          <p:nvPr/>
        </p:nvPicPr>
        <p:blipFill>
          <a:blip r:embed="rId3"/>
          <a:stretch>
            <a:fillRect/>
          </a:stretch>
        </p:blipFill>
        <p:spPr>
          <a:xfrm>
            <a:off x="16226126" y="7735208"/>
            <a:ext cx="4613637" cy="4623288"/>
          </a:xfrm>
          <a:prstGeom prst="rect">
            <a:avLst/>
          </a:prstGeom>
        </p:spPr>
      </p:pic>
      <p:pic>
        <p:nvPicPr>
          <p:cNvPr id="13" name="Picture 12">
            <a:extLst>
              <a:ext uri="{FF2B5EF4-FFF2-40B4-BE49-F238E27FC236}">
                <a16:creationId xmlns:a16="http://schemas.microsoft.com/office/drawing/2014/main" id="{E8E0C7EA-9FB6-428C-9A70-219C409797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29309" y="2121679"/>
            <a:ext cx="4363642" cy="4363642"/>
          </a:xfrm>
          <a:prstGeom prst="rect">
            <a:avLst/>
          </a:prstGeom>
        </p:spPr>
      </p:pic>
    </p:spTree>
    <p:extLst>
      <p:ext uri="{BB962C8B-B14F-4D97-AF65-F5344CB8AC3E}">
        <p14:creationId xmlns:p14="http://schemas.microsoft.com/office/powerpoint/2010/main" val="1884142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CE62E5-D153-F84A-8494-423C870B7699}"/>
              </a:ext>
            </a:extLst>
          </p:cNvPr>
          <p:cNvSpPr/>
          <p:nvPr/>
        </p:nvSpPr>
        <p:spPr>
          <a:xfrm>
            <a:off x="3172" y="-188522"/>
            <a:ext cx="24377650" cy="7866031"/>
          </a:xfrm>
          <a:prstGeom prst="rect">
            <a:avLst/>
          </a:prstGeom>
          <a:solidFill>
            <a:srgbClr val="2933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7" name="Rectangle 6">
            <a:extLst>
              <a:ext uri="{FF2B5EF4-FFF2-40B4-BE49-F238E27FC236}">
                <a16:creationId xmlns:a16="http://schemas.microsoft.com/office/drawing/2014/main" id="{154A41A6-8E7C-0142-8DA1-C98B849DC5EC}"/>
              </a:ext>
            </a:extLst>
          </p:cNvPr>
          <p:cNvSpPr/>
          <p:nvPr/>
        </p:nvSpPr>
        <p:spPr>
          <a:xfrm>
            <a:off x="3172" y="2294628"/>
            <a:ext cx="24377650" cy="5382883"/>
          </a:xfrm>
          <a:prstGeom prst="rect">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12" name="Group 11">
            <a:extLst>
              <a:ext uri="{FF2B5EF4-FFF2-40B4-BE49-F238E27FC236}">
                <a16:creationId xmlns:a16="http://schemas.microsoft.com/office/drawing/2014/main" id="{A4243343-3C3D-B547-8C71-B7BE1183457F}"/>
              </a:ext>
            </a:extLst>
          </p:cNvPr>
          <p:cNvGrpSpPr/>
          <p:nvPr/>
        </p:nvGrpSpPr>
        <p:grpSpPr>
          <a:xfrm>
            <a:off x="6085778" y="2539119"/>
            <a:ext cx="12087893" cy="5483308"/>
            <a:chOff x="6082606" y="5236094"/>
            <a:chExt cx="12087893" cy="5483308"/>
          </a:xfrm>
        </p:grpSpPr>
        <p:sp>
          <p:nvSpPr>
            <p:cNvPr id="14" name="TextBox 13">
              <a:extLst>
                <a:ext uri="{FF2B5EF4-FFF2-40B4-BE49-F238E27FC236}">
                  <a16:creationId xmlns:a16="http://schemas.microsoft.com/office/drawing/2014/main" id="{57401FF1-CC04-1F40-B3A7-1664D52647F5}"/>
                </a:ext>
              </a:extLst>
            </p:cNvPr>
            <p:cNvSpPr txBox="1"/>
            <p:nvPr/>
          </p:nvSpPr>
          <p:spPr>
            <a:xfrm>
              <a:off x="6082606" y="5236094"/>
              <a:ext cx="9028882" cy="1323439"/>
            </a:xfrm>
            <a:prstGeom prst="rect">
              <a:avLst/>
            </a:prstGeom>
            <a:noFill/>
          </p:spPr>
          <p:txBody>
            <a:bodyPr wrap="none" rtlCol="0">
              <a:spAutoFit/>
            </a:bodyPr>
            <a:lstStyle/>
            <a:p>
              <a:pPr algn="ctr"/>
              <a:r>
                <a:rPr lang="en-US" sz="8000" dirty="0">
                  <a:solidFill>
                    <a:schemeClr val="bg1"/>
                  </a:solidFill>
                  <a:latin typeface="+mj-lt"/>
                  <a:ea typeface="Lato Light" charset="0"/>
                  <a:cs typeface="Lato Light" charset="0"/>
                </a:rPr>
                <a:t>For more information</a:t>
              </a:r>
            </a:p>
          </p:txBody>
        </p:sp>
        <p:sp>
          <p:nvSpPr>
            <p:cNvPr id="15" name="TextBox 14">
              <a:extLst>
                <a:ext uri="{FF2B5EF4-FFF2-40B4-BE49-F238E27FC236}">
                  <a16:creationId xmlns:a16="http://schemas.microsoft.com/office/drawing/2014/main" id="{FB6A30D0-B46A-C140-BAD3-B62B6E2A2999}"/>
                </a:ext>
              </a:extLst>
            </p:cNvPr>
            <p:cNvSpPr txBox="1"/>
            <p:nvPr/>
          </p:nvSpPr>
          <p:spPr>
            <a:xfrm>
              <a:off x="6207159" y="6687529"/>
              <a:ext cx="11963340" cy="4031873"/>
            </a:xfrm>
            <a:prstGeom prst="rect">
              <a:avLst/>
            </a:prstGeom>
            <a:noFill/>
          </p:spPr>
          <p:txBody>
            <a:bodyPr wrap="none" rtlCol="0">
              <a:spAutoFit/>
            </a:bodyPr>
            <a:lstStyle/>
            <a:p>
              <a:pPr algn="ctr"/>
              <a:endParaRPr lang="en-US" sz="3200" dirty="0">
                <a:solidFill>
                  <a:schemeClr val="bg1"/>
                </a:solidFill>
                <a:latin typeface="+mj-lt"/>
                <a:ea typeface="Lato Light" charset="0"/>
                <a:cs typeface="Lato Light" charset="0"/>
              </a:endParaRPr>
            </a:p>
            <a:p>
              <a:r>
                <a:rPr lang="en-US" sz="3200" dirty="0">
                  <a:solidFill>
                    <a:schemeClr val="bg1"/>
                  </a:solidFill>
                  <a:latin typeface="+mj-lt"/>
                  <a:ea typeface="Lato Light" charset="0"/>
                  <a:cs typeface="Lato Light" charset="0"/>
                </a:rPr>
                <a:t>Learning for Sustainability – </a:t>
              </a:r>
              <a:r>
                <a:rPr lang="en-US" sz="3200" dirty="0">
                  <a:solidFill>
                    <a:schemeClr val="bg1"/>
                  </a:solidFill>
                  <a:latin typeface="+mj-lt"/>
                  <a:ea typeface="Lato Light" charset="0"/>
                  <a:cs typeface="Lato Light" charset="0"/>
                  <a:hlinkClick r:id="rId3"/>
                </a:rPr>
                <a:t>http://learningforsustainability.net</a:t>
              </a:r>
              <a:r>
                <a:rPr lang="en-US" sz="3200" dirty="0">
                  <a:solidFill>
                    <a:schemeClr val="bg1"/>
                  </a:solidFill>
                  <a:latin typeface="+mj-lt"/>
                  <a:ea typeface="Lato Light" charset="0"/>
                  <a:cs typeface="Lato Light" charset="0"/>
                </a:rPr>
                <a:t>  </a:t>
              </a:r>
            </a:p>
            <a:p>
              <a:r>
                <a:rPr lang="en-NZ" sz="3200" dirty="0">
                  <a:solidFill>
                    <a:schemeClr val="bg1"/>
                  </a:solidFill>
                  <a:latin typeface="+mj-lt"/>
                  <a:ea typeface="Lato Light" charset="0"/>
                  <a:cs typeface="Lato Light" charset="0"/>
                </a:rPr>
                <a:t> - an online guide to resources on collaboration, co-design &amp; adaptation</a:t>
              </a:r>
            </a:p>
            <a:p>
              <a:endParaRPr lang="en-NZ" sz="3200" dirty="0">
                <a:solidFill>
                  <a:schemeClr val="bg1"/>
                </a:solidFill>
                <a:latin typeface="+mj-lt"/>
                <a:ea typeface="Lato Light" charset="0"/>
                <a:cs typeface="Lato Light" charset="0"/>
              </a:endParaRPr>
            </a:p>
            <a:p>
              <a:r>
                <a:rPr lang="en-NZ" sz="3200" dirty="0">
                  <a:solidFill>
                    <a:schemeClr val="bg1"/>
                  </a:solidFill>
                  <a:latin typeface="+mj-lt"/>
                  <a:ea typeface="Lato Light" charset="0"/>
                  <a:cs typeface="Lato Light" charset="0"/>
                </a:rPr>
                <a:t>Institute of Development Studies – </a:t>
              </a:r>
              <a:r>
                <a:rPr lang="en-NZ" sz="3200" dirty="0">
                  <a:solidFill>
                    <a:schemeClr val="bg1"/>
                  </a:solidFill>
                  <a:latin typeface="+mj-lt"/>
                  <a:ea typeface="Lato Light" charset="0"/>
                  <a:cs typeface="Lato Light" charset="0"/>
                  <a:hlinkClick r:id="rId4"/>
                </a:rPr>
                <a:t>https://www.ids.ac.uk/publications</a:t>
              </a:r>
              <a:endParaRPr lang="en-NZ" sz="3200" dirty="0">
                <a:solidFill>
                  <a:schemeClr val="bg1"/>
                </a:solidFill>
                <a:latin typeface="+mj-lt"/>
                <a:ea typeface="Lato Light" charset="0"/>
                <a:cs typeface="Lato Light" charset="0"/>
              </a:endParaRPr>
            </a:p>
            <a:p>
              <a:r>
                <a:rPr lang="en-NZ" sz="3200" dirty="0">
                  <a:solidFill>
                    <a:schemeClr val="bg1"/>
                  </a:solidFill>
                  <a:latin typeface="+mj-lt"/>
                  <a:ea typeface="Lato Light" charset="0"/>
                  <a:cs typeface="Lato Light" charset="0"/>
                </a:rPr>
                <a:t>Engaging, learning, transforming</a:t>
              </a:r>
            </a:p>
            <a:p>
              <a:pPr algn="ctr"/>
              <a:endParaRPr lang="en-NZ" sz="3200" dirty="0">
                <a:solidFill>
                  <a:schemeClr val="bg1"/>
                </a:solidFill>
                <a:latin typeface="+mj-lt"/>
                <a:ea typeface="Lato Light" charset="0"/>
                <a:cs typeface="Lato Light" charset="0"/>
              </a:endParaRPr>
            </a:p>
            <a:p>
              <a:pPr algn="ctr"/>
              <a:endParaRPr lang="en-US" sz="3200" dirty="0">
                <a:solidFill>
                  <a:schemeClr val="bg1"/>
                </a:solidFill>
                <a:latin typeface="+mj-lt"/>
                <a:ea typeface="Lato Light" charset="0"/>
                <a:cs typeface="Lato Light" charset="0"/>
              </a:endParaRPr>
            </a:p>
          </p:txBody>
        </p:sp>
      </p:grpSp>
      <p:pic>
        <p:nvPicPr>
          <p:cNvPr id="13" name="Picture 12" descr="A close up of a sign&#10;&#10;Description generated with very high confidence">
            <a:hlinkClick r:id="rId3"/>
            <a:extLst>
              <a:ext uri="{FF2B5EF4-FFF2-40B4-BE49-F238E27FC236}">
                <a16:creationId xmlns:a16="http://schemas.microsoft.com/office/drawing/2014/main" id="{5BA97A41-59F9-481D-9B0F-6BB5185C60E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26471" y="9601861"/>
            <a:ext cx="5342965" cy="1976897"/>
          </a:xfrm>
          <a:prstGeom prst="rect">
            <a:avLst/>
          </a:prstGeom>
        </p:spPr>
      </p:pic>
    </p:spTree>
    <p:extLst>
      <p:ext uri="{BB962C8B-B14F-4D97-AF65-F5344CB8AC3E}">
        <p14:creationId xmlns:p14="http://schemas.microsoft.com/office/powerpoint/2010/main" val="94643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66B90C-D79E-054A-BB35-AE36E42C8004}"/>
              </a:ext>
            </a:extLst>
          </p:cNvPr>
          <p:cNvSpPr txBox="1"/>
          <p:nvPr/>
        </p:nvSpPr>
        <p:spPr>
          <a:xfrm>
            <a:off x="5833523" y="1271364"/>
            <a:ext cx="12716954" cy="1938992"/>
          </a:xfrm>
          <a:prstGeom prst="rect">
            <a:avLst/>
          </a:prstGeom>
          <a:noFill/>
        </p:spPr>
        <p:txBody>
          <a:bodyPr wrap="square" rtlCol="0">
            <a:spAutoFit/>
          </a:bodyPr>
          <a:lstStyle/>
          <a:p>
            <a:r>
              <a:rPr lang="en-US" sz="6000" dirty="0">
                <a:solidFill>
                  <a:srgbClr val="394773"/>
                </a:solidFill>
                <a:latin typeface="+mj-lt"/>
                <a:ea typeface="Lato Light" charset="0"/>
                <a:cs typeface="Lato Light" charset="0"/>
              </a:rPr>
              <a:t>As co-authors we all work in this area … and look to share our reflections</a:t>
            </a:r>
          </a:p>
        </p:txBody>
      </p:sp>
      <p:sp>
        <p:nvSpPr>
          <p:cNvPr id="24" name="TextBox 23">
            <a:extLst>
              <a:ext uri="{FF2B5EF4-FFF2-40B4-BE49-F238E27FC236}">
                <a16:creationId xmlns:a16="http://schemas.microsoft.com/office/drawing/2014/main" id="{2CD0CF99-C537-8D46-803B-B1ECDD7908CF}"/>
              </a:ext>
            </a:extLst>
          </p:cNvPr>
          <p:cNvSpPr txBox="1"/>
          <p:nvPr/>
        </p:nvSpPr>
        <p:spPr>
          <a:xfrm>
            <a:off x="4819832" y="8929869"/>
            <a:ext cx="3776096" cy="1384995"/>
          </a:xfrm>
          <a:prstGeom prst="rect">
            <a:avLst/>
          </a:prstGeom>
          <a:noFill/>
        </p:spPr>
        <p:txBody>
          <a:bodyPr wrap="square" rtlCol="0">
            <a:spAutoFit/>
          </a:bodyPr>
          <a:lstStyle/>
          <a:p>
            <a:pPr algn="ctr"/>
            <a:r>
              <a:rPr lang="en-US" sz="2800" spc="300" dirty="0">
                <a:solidFill>
                  <a:schemeClr val="accent1"/>
                </a:solidFill>
                <a:latin typeface="+mj-lt"/>
                <a:ea typeface="Lato" panose="020F0502020204030203" pitchFamily="34" charset="0"/>
                <a:cs typeface="Lato" panose="020F0502020204030203" pitchFamily="34" charset="0"/>
              </a:rPr>
              <a:t>Learning for Sustainability</a:t>
            </a:r>
          </a:p>
          <a:p>
            <a:pPr algn="ctr"/>
            <a:r>
              <a:rPr lang="en-US" sz="2800" spc="300" dirty="0">
                <a:solidFill>
                  <a:schemeClr val="tx1">
                    <a:lumMod val="50000"/>
                  </a:schemeClr>
                </a:solidFill>
                <a:latin typeface="+mj-lt"/>
                <a:ea typeface="Lato" panose="020F0502020204030203" pitchFamily="34" charset="0"/>
                <a:cs typeface="Lato" panose="020F0502020204030203" pitchFamily="34" charset="0"/>
              </a:rPr>
              <a:t>Christchurch, NZ</a:t>
            </a:r>
          </a:p>
        </p:txBody>
      </p:sp>
      <p:sp>
        <p:nvSpPr>
          <p:cNvPr id="26" name="TextBox 25">
            <a:extLst>
              <a:ext uri="{FF2B5EF4-FFF2-40B4-BE49-F238E27FC236}">
                <a16:creationId xmlns:a16="http://schemas.microsoft.com/office/drawing/2014/main" id="{E1094BC1-2068-BE4C-BA6E-C2650A15894B}"/>
              </a:ext>
            </a:extLst>
          </p:cNvPr>
          <p:cNvSpPr txBox="1"/>
          <p:nvPr/>
        </p:nvSpPr>
        <p:spPr>
          <a:xfrm>
            <a:off x="5225816" y="8195289"/>
            <a:ext cx="2773515" cy="707886"/>
          </a:xfrm>
          <a:prstGeom prst="rect">
            <a:avLst/>
          </a:prstGeom>
          <a:noFill/>
        </p:spPr>
        <p:txBody>
          <a:bodyPr wrap="none" rtlCol="0">
            <a:spAutoFit/>
          </a:bodyPr>
          <a:lstStyle/>
          <a:p>
            <a:pPr algn="ctr"/>
            <a:r>
              <a:rPr lang="en-US" sz="4000" dirty="0">
                <a:solidFill>
                  <a:schemeClr val="tx2"/>
                </a:solidFill>
                <a:latin typeface="+mj-lt"/>
                <a:ea typeface="Lato Light" charset="0"/>
                <a:cs typeface="Lato Light" charset="0"/>
              </a:rPr>
              <a:t>Dr Will Allen</a:t>
            </a:r>
          </a:p>
        </p:txBody>
      </p:sp>
      <p:sp>
        <p:nvSpPr>
          <p:cNvPr id="28" name="TextBox 27">
            <a:extLst>
              <a:ext uri="{FF2B5EF4-FFF2-40B4-BE49-F238E27FC236}">
                <a16:creationId xmlns:a16="http://schemas.microsoft.com/office/drawing/2014/main" id="{07D8C895-975C-A145-92A0-CA48549706E2}"/>
              </a:ext>
            </a:extLst>
          </p:cNvPr>
          <p:cNvSpPr txBox="1"/>
          <p:nvPr/>
        </p:nvSpPr>
        <p:spPr>
          <a:xfrm>
            <a:off x="9539567" y="8924271"/>
            <a:ext cx="4930028" cy="1384995"/>
          </a:xfrm>
          <a:prstGeom prst="rect">
            <a:avLst/>
          </a:prstGeom>
          <a:noFill/>
        </p:spPr>
        <p:txBody>
          <a:bodyPr wrap="square" rtlCol="0">
            <a:spAutoFit/>
          </a:bodyPr>
          <a:lstStyle/>
          <a:p>
            <a:pPr algn="ctr"/>
            <a:r>
              <a:rPr lang="en-US" sz="2800" spc="300" dirty="0">
                <a:solidFill>
                  <a:schemeClr val="accent1"/>
                </a:solidFill>
                <a:latin typeface="+mj-lt"/>
                <a:ea typeface="Lato" panose="020F0502020204030203" pitchFamily="34" charset="0"/>
                <a:cs typeface="Lato" panose="020F0502020204030203" pitchFamily="34" charset="0"/>
              </a:rPr>
              <a:t>Institute of Development Studies</a:t>
            </a:r>
          </a:p>
          <a:p>
            <a:pPr algn="ctr"/>
            <a:r>
              <a:rPr lang="en-US" sz="2800" spc="300" dirty="0">
                <a:solidFill>
                  <a:schemeClr val="tx1">
                    <a:lumMod val="50000"/>
                  </a:schemeClr>
                </a:solidFill>
                <a:latin typeface="+mj-lt"/>
                <a:ea typeface="Lato" panose="020F0502020204030203" pitchFamily="34" charset="0"/>
                <a:cs typeface="Lato" panose="020F0502020204030203" pitchFamily="34" charset="0"/>
              </a:rPr>
              <a:t>Brighton, UK</a:t>
            </a:r>
          </a:p>
        </p:txBody>
      </p:sp>
      <p:sp>
        <p:nvSpPr>
          <p:cNvPr id="30" name="TextBox 29">
            <a:extLst>
              <a:ext uri="{FF2B5EF4-FFF2-40B4-BE49-F238E27FC236}">
                <a16:creationId xmlns:a16="http://schemas.microsoft.com/office/drawing/2014/main" id="{9CE4A10A-7ECC-D742-B67A-43AF9E9FFCB7}"/>
              </a:ext>
            </a:extLst>
          </p:cNvPr>
          <p:cNvSpPr txBox="1"/>
          <p:nvPr/>
        </p:nvSpPr>
        <p:spPr>
          <a:xfrm>
            <a:off x="10012224" y="8216383"/>
            <a:ext cx="3629648" cy="707886"/>
          </a:xfrm>
          <a:prstGeom prst="rect">
            <a:avLst/>
          </a:prstGeom>
          <a:noFill/>
        </p:spPr>
        <p:txBody>
          <a:bodyPr wrap="none" rtlCol="0">
            <a:spAutoFit/>
          </a:bodyPr>
          <a:lstStyle/>
          <a:p>
            <a:pPr algn="ctr"/>
            <a:r>
              <a:rPr lang="en-US" sz="4000" dirty="0">
                <a:solidFill>
                  <a:schemeClr val="tx2"/>
                </a:solidFill>
                <a:latin typeface="+mj-lt"/>
                <a:ea typeface="Lato Light" charset="0"/>
                <a:cs typeface="Lato Light" charset="0"/>
              </a:rPr>
              <a:t>Dr Marina Apgar</a:t>
            </a:r>
          </a:p>
        </p:txBody>
      </p:sp>
      <p:sp>
        <p:nvSpPr>
          <p:cNvPr id="32" name="TextBox 31">
            <a:extLst>
              <a:ext uri="{FF2B5EF4-FFF2-40B4-BE49-F238E27FC236}">
                <a16:creationId xmlns:a16="http://schemas.microsoft.com/office/drawing/2014/main" id="{549878B4-D94B-6B48-BE93-6064C24B1105}"/>
              </a:ext>
            </a:extLst>
          </p:cNvPr>
          <p:cNvSpPr txBox="1"/>
          <p:nvPr/>
        </p:nvSpPr>
        <p:spPr>
          <a:xfrm>
            <a:off x="15058169" y="8909295"/>
            <a:ext cx="6317138" cy="1384995"/>
          </a:xfrm>
          <a:prstGeom prst="rect">
            <a:avLst/>
          </a:prstGeom>
          <a:noFill/>
        </p:spPr>
        <p:txBody>
          <a:bodyPr wrap="square" rtlCol="0">
            <a:spAutoFit/>
          </a:bodyPr>
          <a:lstStyle/>
          <a:p>
            <a:pPr algn="ctr"/>
            <a:r>
              <a:rPr lang="en-NZ" sz="2800" spc="300" dirty="0">
                <a:solidFill>
                  <a:schemeClr val="accent1"/>
                </a:solidFill>
                <a:latin typeface="+mj-lt"/>
                <a:ea typeface="Lato" panose="020F0502020204030203" pitchFamily="34" charset="0"/>
                <a:cs typeface="Lato" panose="020F0502020204030203" pitchFamily="34" charset="0"/>
              </a:rPr>
              <a:t>Independent Social Research, Evaluation &amp; Facilitation</a:t>
            </a:r>
          </a:p>
          <a:p>
            <a:pPr algn="ctr"/>
            <a:r>
              <a:rPr lang="en-NZ" sz="2800" spc="300" dirty="0">
                <a:solidFill>
                  <a:schemeClr val="tx1">
                    <a:lumMod val="50000"/>
                  </a:schemeClr>
                </a:solidFill>
                <a:latin typeface="+mj-lt"/>
                <a:ea typeface="Lato" panose="020F0502020204030203" pitchFamily="34" charset="0"/>
                <a:cs typeface="Lato" panose="020F0502020204030203" pitchFamily="34" charset="0"/>
              </a:rPr>
              <a:t>Christchurch, NZ</a:t>
            </a:r>
            <a:endParaRPr lang="en-US" sz="2800" spc="300" dirty="0">
              <a:solidFill>
                <a:schemeClr val="tx1">
                  <a:lumMod val="50000"/>
                </a:schemeClr>
              </a:solidFill>
              <a:latin typeface="+mj-lt"/>
              <a:ea typeface="Lato" panose="020F0502020204030203" pitchFamily="34" charset="0"/>
              <a:cs typeface="Lato" panose="020F0502020204030203" pitchFamily="34" charset="0"/>
            </a:endParaRPr>
          </a:p>
        </p:txBody>
      </p:sp>
      <p:sp>
        <p:nvSpPr>
          <p:cNvPr id="34" name="TextBox 33">
            <a:extLst>
              <a:ext uri="{FF2B5EF4-FFF2-40B4-BE49-F238E27FC236}">
                <a16:creationId xmlns:a16="http://schemas.microsoft.com/office/drawing/2014/main" id="{992000BF-9FA3-D94A-9615-1B09A0D94FF4}"/>
              </a:ext>
            </a:extLst>
          </p:cNvPr>
          <p:cNvSpPr txBox="1"/>
          <p:nvPr/>
        </p:nvSpPr>
        <p:spPr>
          <a:xfrm>
            <a:off x="15457840" y="8183636"/>
            <a:ext cx="4902047" cy="707886"/>
          </a:xfrm>
          <a:prstGeom prst="rect">
            <a:avLst/>
          </a:prstGeom>
          <a:noFill/>
        </p:spPr>
        <p:txBody>
          <a:bodyPr wrap="none" rtlCol="0">
            <a:spAutoFit/>
          </a:bodyPr>
          <a:lstStyle/>
          <a:p>
            <a:pPr algn="ctr"/>
            <a:r>
              <a:rPr lang="en-US" sz="4000" dirty="0">
                <a:solidFill>
                  <a:schemeClr val="tx2"/>
                </a:solidFill>
                <a:latin typeface="+mj-lt"/>
                <a:ea typeface="Lato Light" charset="0"/>
                <a:cs typeface="Lato Light" charset="0"/>
              </a:rPr>
              <a:t>Dr Margaret Kilvington</a:t>
            </a:r>
          </a:p>
        </p:txBody>
      </p:sp>
      <p:sp>
        <p:nvSpPr>
          <p:cNvPr id="2" name="Oval 1">
            <a:extLst>
              <a:ext uri="{FF2B5EF4-FFF2-40B4-BE49-F238E27FC236}">
                <a16:creationId xmlns:a16="http://schemas.microsoft.com/office/drawing/2014/main" id="{D18B411B-D1D6-884C-A679-4F685A98E7B7}"/>
              </a:ext>
            </a:extLst>
          </p:cNvPr>
          <p:cNvSpPr/>
          <p:nvPr/>
        </p:nvSpPr>
        <p:spPr>
          <a:xfrm>
            <a:off x="4646510" y="4291261"/>
            <a:ext cx="3471442" cy="34714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a:extLst>
              <a:ext uri="{FF2B5EF4-FFF2-40B4-BE49-F238E27FC236}">
                <a16:creationId xmlns:a16="http://schemas.microsoft.com/office/drawing/2014/main" id="{AE6626FE-DC14-9848-A081-3E92ECB8AACB}"/>
              </a:ext>
            </a:extLst>
          </p:cNvPr>
          <p:cNvSpPr/>
          <p:nvPr/>
        </p:nvSpPr>
        <p:spPr>
          <a:xfrm>
            <a:off x="10268860" y="4291261"/>
            <a:ext cx="3471442" cy="34714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Oval 57">
            <a:extLst>
              <a:ext uri="{FF2B5EF4-FFF2-40B4-BE49-F238E27FC236}">
                <a16:creationId xmlns:a16="http://schemas.microsoft.com/office/drawing/2014/main" id="{EE7EDAEF-498C-B941-91C5-7F122E1D140B}"/>
              </a:ext>
            </a:extLst>
          </p:cNvPr>
          <p:cNvSpPr/>
          <p:nvPr/>
        </p:nvSpPr>
        <p:spPr>
          <a:xfrm>
            <a:off x="15961146" y="4291261"/>
            <a:ext cx="3471442" cy="34714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1" name="Picture Placeholder 10" descr="A picture containing man, person, indoor, looking&#10;&#10;Description generated with very high confidence">
            <a:extLst>
              <a:ext uri="{FF2B5EF4-FFF2-40B4-BE49-F238E27FC236}">
                <a16:creationId xmlns:a16="http://schemas.microsoft.com/office/drawing/2014/main" id="{C8C0BF82-43FD-4696-A846-9524709BF8C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3910" b="3910"/>
          <a:stretch>
            <a:fillRect/>
          </a:stretch>
        </p:blipFill>
        <p:spPr>
          <a:xfrm>
            <a:off x="4646014" y="4291911"/>
            <a:ext cx="3471862" cy="3470275"/>
          </a:xfrm>
        </p:spPr>
      </p:pic>
      <p:pic>
        <p:nvPicPr>
          <p:cNvPr id="13" name="Picture Placeholder 12">
            <a:extLst>
              <a:ext uri="{FF2B5EF4-FFF2-40B4-BE49-F238E27FC236}">
                <a16:creationId xmlns:a16="http://schemas.microsoft.com/office/drawing/2014/main" id="{7EDB58B7-CD68-4166-A135-4BBAC936D76F}"/>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tretch>
            <a:fillRect/>
          </a:stretch>
        </p:blipFill>
        <p:spPr>
          <a:xfrm>
            <a:off x="10268939" y="4301809"/>
            <a:ext cx="3471862" cy="3450474"/>
          </a:xfrm>
        </p:spPr>
      </p:pic>
      <p:pic>
        <p:nvPicPr>
          <p:cNvPr id="9" name="Picture Placeholder 8" descr="A person smiling for the camera&#10;&#10;Description generated with very high confidence">
            <a:extLst>
              <a:ext uri="{FF2B5EF4-FFF2-40B4-BE49-F238E27FC236}">
                <a16:creationId xmlns:a16="http://schemas.microsoft.com/office/drawing/2014/main" id="{F12E874A-D563-4F4B-ACF5-830D9130CEAD}"/>
              </a:ext>
            </a:extLst>
          </p:cNvPr>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t="2015" b="2015"/>
          <a:stretch>
            <a:fillRect/>
          </a:stretch>
        </p:blipFill>
        <p:spPr>
          <a:xfrm>
            <a:off x="15926791" y="4291911"/>
            <a:ext cx="3470275" cy="3470275"/>
          </a:xfrm>
        </p:spPr>
      </p:pic>
      <p:sp>
        <p:nvSpPr>
          <p:cNvPr id="3" name="TextBox 2">
            <a:extLst>
              <a:ext uri="{FF2B5EF4-FFF2-40B4-BE49-F238E27FC236}">
                <a16:creationId xmlns:a16="http://schemas.microsoft.com/office/drawing/2014/main" id="{87E652AD-B2CB-43E9-8D86-18EFBD041456}"/>
              </a:ext>
            </a:extLst>
          </p:cNvPr>
          <p:cNvSpPr txBox="1"/>
          <p:nvPr/>
        </p:nvSpPr>
        <p:spPr>
          <a:xfrm>
            <a:off x="4241479" y="10667351"/>
            <a:ext cx="17849447" cy="1569660"/>
          </a:xfrm>
          <a:prstGeom prst="rect">
            <a:avLst/>
          </a:prstGeom>
          <a:noFill/>
        </p:spPr>
        <p:txBody>
          <a:bodyPr wrap="square" rtlCol="0">
            <a:spAutoFit/>
          </a:bodyPr>
          <a:lstStyle/>
          <a:p>
            <a:r>
              <a:rPr lang="en-NZ" sz="3200" dirty="0">
                <a:solidFill>
                  <a:schemeClr val="tx2"/>
                </a:solidFill>
                <a:latin typeface="+mj-lt"/>
                <a:ea typeface="Lato Light" panose="020F0502020204030203" pitchFamily="34" charset="0"/>
                <a:cs typeface="Lato Light" panose="020F0502020204030203" pitchFamily="34" charset="0"/>
              </a:rPr>
              <a:t>“Our work is change-oriented, and mostly undertaken within a broad participatory action research methodology. We are usually involved in programmes as critical friends – often bringing particular skills around participatory ‘design’, ‘facilitation’ and ‘evaluation’.”</a:t>
            </a:r>
          </a:p>
        </p:txBody>
      </p:sp>
    </p:spTree>
    <p:extLst>
      <p:ext uri="{BB962C8B-B14F-4D97-AF65-F5344CB8AC3E}">
        <p14:creationId xmlns:p14="http://schemas.microsoft.com/office/powerpoint/2010/main" val="2895002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80493" y="1476780"/>
            <a:ext cx="5333640" cy="1323439"/>
          </a:xfrm>
          <a:prstGeom prst="rect">
            <a:avLst/>
          </a:prstGeom>
          <a:noFill/>
        </p:spPr>
        <p:txBody>
          <a:bodyPr wrap="none" rtlCol="0">
            <a:spAutoFit/>
          </a:bodyPr>
          <a:lstStyle/>
          <a:p>
            <a:pPr algn="ctr"/>
            <a:r>
              <a:rPr lang="en-US" sz="8000" dirty="0">
                <a:solidFill>
                  <a:schemeClr val="accent1"/>
                </a:solidFill>
                <a:latin typeface="+mj-lt"/>
                <a:ea typeface="Lato Light" charset="0"/>
                <a:cs typeface="Lato Light" charset="0"/>
              </a:rPr>
              <a:t>Get in Touch</a:t>
            </a:r>
          </a:p>
        </p:txBody>
      </p:sp>
      <p:sp>
        <p:nvSpPr>
          <p:cNvPr id="7" name="TextBox 6"/>
          <p:cNvSpPr txBox="1"/>
          <p:nvPr/>
        </p:nvSpPr>
        <p:spPr>
          <a:xfrm>
            <a:off x="2870377" y="3296011"/>
            <a:ext cx="19356068" cy="4031873"/>
          </a:xfrm>
          <a:prstGeom prst="rect">
            <a:avLst/>
          </a:prstGeom>
          <a:noFill/>
        </p:spPr>
        <p:txBody>
          <a:bodyPr wrap="none" rtlCol="0">
            <a:spAutoFit/>
          </a:bodyPr>
          <a:lstStyle/>
          <a:p>
            <a:r>
              <a:rPr lang="en-US" sz="3200" b="1" spc="600" dirty="0">
                <a:solidFill>
                  <a:schemeClr val="tx2"/>
                </a:solidFill>
                <a:latin typeface="+mj-lt"/>
                <a:ea typeface="Lato Light" charset="0"/>
                <a:cs typeface="Lato Light" charset="0"/>
              </a:rPr>
              <a:t>Dr Will Allen </a:t>
            </a:r>
            <a:r>
              <a:rPr lang="en-US" sz="3200" spc="600" dirty="0">
                <a:solidFill>
                  <a:schemeClr val="tx2"/>
                </a:solidFill>
                <a:latin typeface="+mj-lt"/>
                <a:ea typeface="Lato Light" charset="0"/>
                <a:cs typeface="Lato Light" charset="0"/>
              </a:rPr>
              <a:t>(</a:t>
            </a:r>
            <a:r>
              <a:rPr lang="en-US" sz="3200" spc="600" dirty="0">
                <a:solidFill>
                  <a:schemeClr val="tx2"/>
                </a:solidFill>
                <a:latin typeface="+mj-lt"/>
                <a:ea typeface="Lato Light" charset="0"/>
                <a:cs typeface="Lato Light" charset="0"/>
                <a:hlinkClick r:id="rId3"/>
              </a:rPr>
              <a:t>willallennz@gmail.com</a:t>
            </a:r>
            <a:r>
              <a:rPr lang="en-US" sz="3200" spc="600" dirty="0">
                <a:solidFill>
                  <a:schemeClr val="tx2"/>
                </a:solidFill>
                <a:latin typeface="+mj-lt"/>
                <a:ea typeface="Lato Light" charset="0"/>
                <a:cs typeface="Lato Light" charset="0"/>
              </a:rPr>
              <a:t>)</a:t>
            </a:r>
          </a:p>
          <a:p>
            <a:r>
              <a:rPr lang="en-US" sz="3200" spc="600" dirty="0">
                <a:solidFill>
                  <a:schemeClr val="tx2"/>
                </a:solidFill>
                <a:latin typeface="+mj-lt"/>
                <a:ea typeface="Lato Light" charset="0"/>
                <a:cs typeface="Lato Light" charset="0"/>
              </a:rPr>
              <a:t>Learning for sustainability - </a:t>
            </a:r>
            <a:r>
              <a:rPr lang="en-US" sz="3200" spc="600" dirty="0">
                <a:solidFill>
                  <a:schemeClr val="tx2"/>
                </a:solidFill>
                <a:latin typeface="+mj-lt"/>
                <a:ea typeface="Lato Light" charset="0"/>
                <a:cs typeface="Lato Light" charset="0"/>
                <a:hlinkClick r:id="rId4"/>
              </a:rPr>
              <a:t>http://learningforsustainability.net/</a:t>
            </a:r>
            <a:r>
              <a:rPr lang="en-US" sz="3200" spc="600" dirty="0">
                <a:solidFill>
                  <a:schemeClr val="tx2"/>
                </a:solidFill>
                <a:latin typeface="+mj-lt"/>
                <a:ea typeface="Lato Light" charset="0"/>
                <a:cs typeface="Lato Light" charset="0"/>
              </a:rPr>
              <a:t> </a:t>
            </a:r>
          </a:p>
          <a:p>
            <a:endParaRPr lang="en-US" sz="3200" spc="600" dirty="0">
              <a:solidFill>
                <a:schemeClr val="tx2"/>
              </a:solidFill>
              <a:latin typeface="+mj-lt"/>
              <a:ea typeface="Lato Light" charset="0"/>
              <a:cs typeface="Lato Light" charset="0"/>
            </a:endParaRPr>
          </a:p>
          <a:p>
            <a:r>
              <a:rPr lang="en-US" sz="3200" b="1" spc="600" dirty="0">
                <a:solidFill>
                  <a:schemeClr val="tx2"/>
                </a:solidFill>
                <a:latin typeface="+mj-lt"/>
                <a:ea typeface="Lato Light" charset="0"/>
                <a:cs typeface="Lato Light" charset="0"/>
              </a:rPr>
              <a:t>Dr Marina Apgar </a:t>
            </a:r>
            <a:r>
              <a:rPr lang="en-US" sz="3200" spc="600" dirty="0">
                <a:solidFill>
                  <a:schemeClr val="tx2"/>
                </a:solidFill>
                <a:latin typeface="+mj-lt"/>
                <a:ea typeface="Lato Light" charset="0"/>
                <a:cs typeface="Lato Light" charset="0"/>
              </a:rPr>
              <a:t>–(</a:t>
            </a:r>
            <a:r>
              <a:rPr lang="en-US" sz="3200" spc="600" dirty="0">
                <a:solidFill>
                  <a:schemeClr val="tx2"/>
                </a:solidFill>
                <a:latin typeface="+mj-lt"/>
                <a:ea typeface="Lato Light" charset="0"/>
                <a:cs typeface="Lato Light" charset="0"/>
                <a:hlinkClick r:id="rId5"/>
              </a:rPr>
              <a:t>m.apgar@ids.ac.uk</a:t>
            </a:r>
            <a:r>
              <a:rPr lang="en-US" sz="3200" spc="600" dirty="0">
                <a:solidFill>
                  <a:schemeClr val="tx2"/>
                </a:solidFill>
                <a:latin typeface="+mj-lt"/>
                <a:ea typeface="Lato Light" charset="0"/>
                <a:cs typeface="Lato Light" charset="0"/>
              </a:rPr>
              <a:t>)</a:t>
            </a:r>
          </a:p>
          <a:p>
            <a:r>
              <a:rPr lang="en-US" sz="3200" spc="600" dirty="0">
                <a:solidFill>
                  <a:schemeClr val="tx2"/>
                </a:solidFill>
                <a:latin typeface="+mj-lt"/>
                <a:ea typeface="Lato Light" charset="0"/>
                <a:cs typeface="Lato Light" charset="0"/>
              </a:rPr>
              <a:t>Institute of Development Studies -  </a:t>
            </a:r>
            <a:r>
              <a:rPr lang="en-US" sz="3200" spc="600" dirty="0">
                <a:solidFill>
                  <a:schemeClr val="tx2"/>
                </a:solidFill>
                <a:latin typeface="+mj-lt"/>
                <a:ea typeface="Lato Light" charset="0"/>
                <a:cs typeface="Lato Light" charset="0"/>
                <a:hlinkClick r:id="rId6"/>
              </a:rPr>
              <a:t>https://www.ids.ac.uk/person/marina-apgar</a:t>
            </a:r>
            <a:r>
              <a:rPr lang="en-US" sz="3200" spc="600" dirty="0">
                <a:solidFill>
                  <a:schemeClr val="tx2"/>
                </a:solidFill>
                <a:latin typeface="+mj-lt"/>
                <a:ea typeface="Lato Light" charset="0"/>
                <a:cs typeface="Lato Light" charset="0"/>
              </a:rPr>
              <a:t> </a:t>
            </a:r>
          </a:p>
          <a:p>
            <a:endParaRPr lang="en-US" sz="3200" spc="600" dirty="0">
              <a:solidFill>
                <a:schemeClr val="tx2"/>
              </a:solidFill>
              <a:latin typeface="+mj-lt"/>
              <a:ea typeface="Lato Light" charset="0"/>
              <a:cs typeface="Lato Light" charset="0"/>
            </a:endParaRPr>
          </a:p>
          <a:p>
            <a:r>
              <a:rPr lang="en-US" sz="3200" b="1" spc="600" dirty="0">
                <a:solidFill>
                  <a:schemeClr val="tx2"/>
                </a:solidFill>
                <a:latin typeface="+mj-lt"/>
                <a:ea typeface="Lato Light" charset="0"/>
                <a:cs typeface="Lato Light" charset="0"/>
              </a:rPr>
              <a:t>Dr Margaret Kilvington</a:t>
            </a:r>
            <a:r>
              <a:rPr lang="en-US" sz="3200" spc="600" dirty="0">
                <a:solidFill>
                  <a:schemeClr val="tx2"/>
                </a:solidFill>
                <a:latin typeface="+mj-lt"/>
                <a:ea typeface="Lato Light" charset="0"/>
                <a:cs typeface="Lato Light" charset="0"/>
              </a:rPr>
              <a:t> – (</a:t>
            </a:r>
            <a:r>
              <a:rPr lang="en-US" sz="3200" spc="600" dirty="0">
                <a:solidFill>
                  <a:schemeClr val="tx2"/>
                </a:solidFill>
                <a:latin typeface="+mj-lt"/>
                <a:ea typeface="Lato Light" charset="0"/>
                <a:cs typeface="Lato Light" charset="0"/>
                <a:hlinkClick r:id="rId7"/>
              </a:rPr>
              <a:t>margaret.kilvington@gmail.com</a:t>
            </a:r>
            <a:r>
              <a:rPr lang="en-US" sz="3200" spc="600" dirty="0">
                <a:solidFill>
                  <a:schemeClr val="tx2"/>
                </a:solidFill>
                <a:latin typeface="+mj-lt"/>
                <a:ea typeface="Lato Light" charset="0"/>
                <a:cs typeface="Lato Light" charset="0"/>
              </a:rPr>
              <a:t>)</a:t>
            </a:r>
          </a:p>
          <a:p>
            <a:r>
              <a:rPr lang="en-US" sz="3200" spc="600" dirty="0">
                <a:solidFill>
                  <a:schemeClr val="tx2"/>
                </a:solidFill>
                <a:latin typeface="+mj-lt"/>
                <a:ea typeface="Lato Light" charset="0"/>
                <a:cs typeface="Lato Light" charset="0"/>
              </a:rPr>
              <a:t> </a:t>
            </a:r>
            <a:r>
              <a:rPr lang="en-NZ" sz="3200" spc="600" dirty="0">
                <a:solidFill>
                  <a:schemeClr val="tx2"/>
                </a:solidFill>
                <a:latin typeface="+mj-lt"/>
                <a:ea typeface="Lato Light" charset="0"/>
                <a:cs typeface="Lato Light" charset="0"/>
              </a:rPr>
              <a:t>Independent Social Research, Evaluation &amp; Facilitation - </a:t>
            </a:r>
            <a:r>
              <a:rPr lang="en-NZ" sz="3200" spc="600" dirty="0">
                <a:solidFill>
                  <a:schemeClr val="tx2"/>
                </a:solidFill>
                <a:latin typeface="+mj-lt"/>
                <a:ea typeface="Lato Light" charset="0"/>
                <a:cs typeface="Lato Light" charset="0"/>
                <a:hlinkClick r:id="rId8"/>
              </a:rPr>
              <a:t>http://isref.co.nz/</a:t>
            </a:r>
            <a:r>
              <a:rPr lang="en-NZ" sz="3200" spc="600" dirty="0">
                <a:solidFill>
                  <a:schemeClr val="tx2"/>
                </a:solidFill>
                <a:latin typeface="+mj-lt"/>
                <a:ea typeface="Lato Light" charset="0"/>
                <a:cs typeface="Lato Light" charset="0"/>
              </a:rPr>
              <a:t> </a:t>
            </a:r>
            <a:endParaRPr lang="en-US" sz="3200" spc="600" dirty="0">
              <a:solidFill>
                <a:schemeClr val="tx2"/>
              </a:solidFill>
              <a:latin typeface="+mj-lt"/>
              <a:ea typeface="Lato Light" charset="0"/>
              <a:cs typeface="Lato Light" charset="0"/>
            </a:endParaRPr>
          </a:p>
        </p:txBody>
      </p:sp>
      <p:sp>
        <p:nvSpPr>
          <p:cNvPr id="4" name="Rectangle 3">
            <a:extLst>
              <a:ext uri="{FF2B5EF4-FFF2-40B4-BE49-F238E27FC236}">
                <a16:creationId xmlns:a16="http://schemas.microsoft.com/office/drawing/2014/main" id="{4178F5BE-C1DA-4428-8A27-FBC84EDCD9A3}"/>
              </a:ext>
            </a:extLst>
          </p:cNvPr>
          <p:cNvSpPr/>
          <p:nvPr/>
        </p:nvSpPr>
        <p:spPr>
          <a:xfrm>
            <a:off x="3178" y="8991598"/>
            <a:ext cx="24377650" cy="4724402"/>
          </a:xfrm>
          <a:prstGeom prst="rect">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2" name="Picture 1">
            <a:extLst>
              <a:ext uri="{FF2B5EF4-FFF2-40B4-BE49-F238E27FC236}">
                <a16:creationId xmlns:a16="http://schemas.microsoft.com/office/drawing/2014/main" id="{5B09D077-1371-40B7-934F-02900AAA1793}"/>
              </a:ext>
            </a:extLst>
          </p:cNvPr>
          <p:cNvPicPr>
            <a:picLocks noChangeAspect="1"/>
          </p:cNvPicPr>
          <p:nvPr/>
        </p:nvPicPr>
        <p:blipFill>
          <a:blip r:embed="rId9"/>
          <a:stretch>
            <a:fillRect/>
          </a:stretch>
        </p:blipFill>
        <p:spPr>
          <a:xfrm>
            <a:off x="9328893" y="10366163"/>
            <a:ext cx="5346655" cy="1975275"/>
          </a:xfrm>
          <a:prstGeom prst="rect">
            <a:avLst/>
          </a:prstGeom>
        </p:spPr>
      </p:pic>
    </p:spTree>
    <p:extLst>
      <p:ext uri="{BB962C8B-B14F-4D97-AF65-F5344CB8AC3E}">
        <p14:creationId xmlns:p14="http://schemas.microsoft.com/office/powerpoint/2010/main" val="246602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66B90C-D79E-054A-BB35-AE36E42C8004}"/>
              </a:ext>
            </a:extLst>
          </p:cNvPr>
          <p:cNvSpPr txBox="1"/>
          <p:nvPr/>
        </p:nvSpPr>
        <p:spPr>
          <a:xfrm>
            <a:off x="5040688" y="283442"/>
            <a:ext cx="15188286" cy="1015663"/>
          </a:xfrm>
          <a:prstGeom prst="rect">
            <a:avLst/>
          </a:prstGeom>
          <a:noFill/>
        </p:spPr>
        <p:txBody>
          <a:bodyPr wrap="square" rtlCol="0">
            <a:spAutoFit/>
          </a:bodyPr>
          <a:lstStyle/>
          <a:p>
            <a:r>
              <a:rPr lang="en-US" sz="6000" dirty="0">
                <a:solidFill>
                  <a:schemeClr val="accent3">
                    <a:lumMod val="75000"/>
                  </a:schemeClr>
                </a:solidFill>
                <a:latin typeface="+mj-lt"/>
                <a:ea typeface="Lato" panose="020F0502020204030203" pitchFamily="34" charset="0"/>
                <a:cs typeface="Lato" panose="020F0502020204030203" pitchFamily="34" charset="0"/>
              </a:rPr>
              <a:t>Ki </a:t>
            </a:r>
            <a:r>
              <a:rPr lang="en-US" sz="6000" dirty="0" err="1">
                <a:solidFill>
                  <a:schemeClr val="accent3">
                    <a:lumMod val="75000"/>
                  </a:schemeClr>
                </a:solidFill>
                <a:latin typeface="+mj-lt"/>
                <a:ea typeface="Lato" panose="020F0502020204030203" pitchFamily="34" charset="0"/>
                <a:cs typeface="Lato" panose="020F0502020204030203" pitchFamily="34" charset="0"/>
              </a:rPr>
              <a:t>uta</a:t>
            </a:r>
            <a:r>
              <a:rPr lang="en-US" sz="6000" dirty="0">
                <a:solidFill>
                  <a:schemeClr val="accent3">
                    <a:lumMod val="75000"/>
                  </a:schemeClr>
                </a:solidFill>
                <a:latin typeface="+mj-lt"/>
                <a:ea typeface="Lato" panose="020F0502020204030203" pitchFamily="34" charset="0"/>
                <a:cs typeface="Lato" panose="020F0502020204030203" pitchFamily="34" charset="0"/>
              </a:rPr>
              <a:t> </a:t>
            </a:r>
            <a:r>
              <a:rPr lang="en-US" sz="6000" dirty="0" err="1">
                <a:solidFill>
                  <a:schemeClr val="accent3">
                    <a:lumMod val="75000"/>
                  </a:schemeClr>
                </a:solidFill>
                <a:latin typeface="+mj-lt"/>
                <a:ea typeface="Lato" panose="020F0502020204030203" pitchFamily="34" charset="0"/>
                <a:cs typeface="Lato" panose="020F0502020204030203" pitchFamily="34" charset="0"/>
              </a:rPr>
              <a:t>ki</a:t>
            </a:r>
            <a:r>
              <a:rPr lang="en-US" sz="6000" dirty="0">
                <a:solidFill>
                  <a:schemeClr val="accent3">
                    <a:lumMod val="75000"/>
                  </a:schemeClr>
                </a:solidFill>
                <a:latin typeface="+mj-lt"/>
                <a:ea typeface="Lato" panose="020F0502020204030203" pitchFamily="34" charset="0"/>
                <a:cs typeface="Lato" panose="020F0502020204030203" pitchFamily="34" charset="0"/>
              </a:rPr>
              <a:t> tai: From the mountains to the sea</a:t>
            </a:r>
          </a:p>
        </p:txBody>
      </p:sp>
      <p:sp>
        <p:nvSpPr>
          <p:cNvPr id="5" name="TextBox 4">
            <a:extLst>
              <a:ext uri="{FF2B5EF4-FFF2-40B4-BE49-F238E27FC236}">
                <a16:creationId xmlns:a16="http://schemas.microsoft.com/office/drawing/2014/main" id="{F2A2CEC7-78F7-5047-BD39-20447AB99747}"/>
              </a:ext>
            </a:extLst>
          </p:cNvPr>
          <p:cNvSpPr txBox="1"/>
          <p:nvPr/>
        </p:nvSpPr>
        <p:spPr>
          <a:xfrm>
            <a:off x="4905979" y="1791752"/>
            <a:ext cx="15322997" cy="2308324"/>
          </a:xfrm>
          <a:prstGeom prst="rect">
            <a:avLst/>
          </a:prstGeom>
          <a:noFill/>
        </p:spPr>
        <p:txBody>
          <a:bodyPr wrap="square" rtlCol="0">
            <a:spAutoFit/>
          </a:bodyPr>
          <a:lstStyle/>
          <a:p>
            <a:pPr marL="571500" indent="-571500">
              <a:buFont typeface="Arial" panose="020B0604020202020204" pitchFamily="34" charset="0"/>
              <a:buChar char="•"/>
            </a:pPr>
            <a:r>
              <a:rPr lang="en-US" sz="4800" dirty="0">
                <a:solidFill>
                  <a:schemeClr val="tx2"/>
                </a:solidFill>
                <a:latin typeface="+mj-lt"/>
                <a:ea typeface="Lato" panose="020F0502020204030203" pitchFamily="34" charset="0"/>
                <a:cs typeface="Lato" panose="020F0502020204030203" pitchFamily="34" charset="0"/>
              </a:rPr>
              <a:t>Reflecting on a range of natural resource management research projects emphasizing collaboration</a:t>
            </a:r>
          </a:p>
          <a:p>
            <a:pPr marL="571500" indent="-571500">
              <a:buFont typeface="Arial" panose="020B0604020202020204" pitchFamily="34" charset="0"/>
              <a:buChar char="•"/>
            </a:pPr>
            <a:r>
              <a:rPr lang="en-US" sz="4800" dirty="0">
                <a:solidFill>
                  <a:schemeClr val="tx2"/>
                </a:solidFill>
                <a:latin typeface="+mj-lt"/>
                <a:ea typeface="Lato" panose="020F0502020204030203" pitchFamily="34" charset="0"/>
                <a:cs typeface="Lato" panose="020F0502020204030203" pitchFamily="34" charset="0"/>
              </a:rPr>
              <a:t>Focus on freshwater policy and management</a:t>
            </a:r>
          </a:p>
        </p:txBody>
      </p:sp>
      <p:sp>
        <p:nvSpPr>
          <p:cNvPr id="27" name="AutoShape 10">
            <a:extLst>
              <a:ext uri="{FF2B5EF4-FFF2-40B4-BE49-F238E27FC236}">
                <a16:creationId xmlns:a16="http://schemas.microsoft.com/office/drawing/2014/main" id="{A7BC648B-466F-E647-B4A9-BD496F085AA9}"/>
              </a:ext>
            </a:extLst>
          </p:cNvPr>
          <p:cNvSpPr>
            <a:spLocks/>
          </p:cNvSpPr>
          <p:nvPr/>
        </p:nvSpPr>
        <p:spPr bwMode="auto">
          <a:xfrm>
            <a:off x="17125779" y="2786737"/>
            <a:ext cx="3006266" cy="316972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94773">
              <a:alpha val="90000"/>
            </a:srgbClr>
          </a:solidFill>
          <a:ln>
            <a:noFill/>
          </a:ln>
          <a:effectLst/>
          <a:extLst/>
        </p:spPr>
        <p:txBody>
          <a:bodyPr lIns="45719" tIns="45719" rIns="45719" bIns="45719" anchor="ctr"/>
          <a:lstStyle/>
          <a:p>
            <a:pPr defTabSz="914400">
              <a:defRPr/>
            </a:pPr>
            <a:endParaRPr lang="es-ES" dirty="0">
              <a:latin typeface="+mj-lt"/>
              <a:ea typeface="Lato Light" charset="0"/>
              <a:cs typeface="Lato Light" charset="0"/>
              <a:sym typeface="Calibri" charset="0"/>
            </a:endParaRPr>
          </a:p>
        </p:txBody>
      </p:sp>
      <p:sp>
        <p:nvSpPr>
          <p:cNvPr id="29" name="AutoShape 10">
            <a:extLst>
              <a:ext uri="{FF2B5EF4-FFF2-40B4-BE49-F238E27FC236}">
                <a16:creationId xmlns:a16="http://schemas.microsoft.com/office/drawing/2014/main" id="{59B238CF-1A2D-3D4B-A981-DEC28C687550}"/>
              </a:ext>
            </a:extLst>
          </p:cNvPr>
          <p:cNvSpPr>
            <a:spLocks/>
          </p:cNvSpPr>
          <p:nvPr/>
        </p:nvSpPr>
        <p:spPr bwMode="auto">
          <a:xfrm>
            <a:off x="18169889" y="5869868"/>
            <a:ext cx="3006266" cy="30499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6">
              <a:lumMod val="75000"/>
              <a:alpha val="90000"/>
            </a:schemeClr>
          </a:solidFill>
          <a:ln>
            <a:noFill/>
          </a:ln>
          <a:effectLst/>
          <a:extLst/>
        </p:spPr>
        <p:txBody>
          <a:bodyPr lIns="45719" tIns="45719" rIns="45719" bIns="45719" anchor="ctr"/>
          <a:lstStyle/>
          <a:p>
            <a:pPr defTabSz="914400">
              <a:defRPr/>
            </a:pPr>
            <a:endParaRPr lang="es-ES" dirty="0">
              <a:latin typeface="+mj-lt"/>
              <a:ea typeface="Lato Light" charset="0"/>
              <a:cs typeface="Lato Light" charset="0"/>
              <a:sym typeface="Calibri" charset="0"/>
            </a:endParaRPr>
          </a:p>
        </p:txBody>
      </p:sp>
      <p:sp>
        <p:nvSpPr>
          <p:cNvPr id="67" name="Rectangle 66">
            <a:extLst>
              <a:ext uri="{FF2B5EF4-FFF2-40B4-BE49-F238E27FC236}">
                <a16:creationId xmlns:a16="http://schemas.microsoft.com/office/drawing/2014/main" id="{3E05E3F9-3109-9546-BB70-C18B61099A30}"/>
              </a:ext>
            </a:extLst>
          </p:cNvPr>
          <p:cNvSpPr/>
          <p:nvPr/>
        </p:nvSpPr>
        <p:spPr>
          <a:xfrm>
            <a:off x="5360419" y="10310502"/>
            <a:ext cx="2967094" cy="1938992"/>
          </a:xfrm>
          <a:prstGeom prst="rect">
            <a:avLst/>
          </a:prstGeom>
        </p:spPr>
        <p:txBody>
          <a:bodyPr wrap="none">
            <a:spAutoFit/>
          </a:bodyPr>
          <a:lstStyle/>
          <a:p>
            <a:pPr algn="ctr"/>
            <a:r>
              <a:rPr lang="en-US" sz="4000" b="1" dirty="0">
                <a:solidFill>
                  <a:schemeClr val="tx2"/>
                </a:solidFill>
                <a:latin typeface="+mj-lt"/>
                <a:ea typeface="Lato Light" panose="020F0502020204030203" pitchFamily="34" charset="0"/>
                <a:cs typeface="Lato Light" panose="020F0502020204030203" pitchFamily="34" charset="0"/>
              </a:rPr>
              <a:t>ICM-Motueka</a:t>
            </a:r>
          </a:p>
          <a:p>
            <a:pPr algn="ctr"/>
            <a:r>
              <a:rPr lang="en-US" sz="4000" dirty="0">
                <a:solidFill>
                  <a:schemeClr val="tx2"/>
                </a:solidFill>
                <a:latin typeface="+mj-lt"/>
                <a:ea typeface="Lato Light" panose="020F0502020204030203" pitchFamily="34" charset="0"/>
                <a:cs typeface="Lato Light" panose="020F0502020204030203" pitchFamily="34" charset="0"/>
              </a:rPr>
              <a:t>2000-2011</a:t>
            </a:r>
          </a:p>
          <a:p>
            <a:pPr algn="ctr"/>
            <a:r>
              <a:rPr lang="en-US" sz="4000" dirty="0" err="1">
                <a:solidFill>
                  <a:schemeClr val="tx2"/>
                </a:solidFill>
                <a:latin typeface="+mj-lt"/>
                <a:ea typeface="Lato Light" charset="0"/>
                <a:cs typeface="Lato Light" charset="0"/>
              </a:rPr>
              <a:t>Tapawera</a:t>
            </a:r>
            <a:endParaRPr lang="en-US" sz="4000" dirty="0">
              <a:solidFill>
                <a:schemeClr val="tx2"/>
              </a:solidFill>
              <a:latin typeface="+mj-lt"/>
              <a:ea typeface="Lato Light" panose="020F0502020204030203" pitchFamily="34" charset="0"/>
              <a:cs typeface="Lato Light" panose="020F0502020204030203" pitchFamily="34" charset="0"/>
            </a:endParaRPr>
          </a:p>
        </p:txBody>
      </p:sp>
      <p:sp>
        <p:nvSpPr>
          <p:cNvPr id="69" name="Shape 2644">
            <a:extLst>
              <a:ext uri="{FF2B5EF4-FFF2-40B4-BE49-F238E27FC236}">
                <a16:creationId xmlns:a16="http://schemas.microsoft.com/office/drawing/2014/main" id="{5BE83AB1-4D05-CB4C-8746-6C8A74397D55}"/>
              </a:ext>
            </a:extLst>
          </p:cNvPr>
          <p:cNvSpPr/>
          <p:nvPr/>
        </p:nvSpPr>
        <p:spPr>
          <a:xfrm>
            <a:off x="8699087" y="8328363"/>
            <a:ext cx="572298" cy="786907"/>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chemeClr val="bg1"/>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j-lt"/>
            </a:endParaRPr>
          </a:p>
        </p:txBody>
      </p:sp>
      <p:sp>
        <p:nvSpPr>
          <p:cNvPr id="71" name="Shape 2646">
            <a:extLst>
              <a:ext uri="{FF2B5EF4-FFF2-40B4-BE49-F238E27FC236}">
                <a16:creationId xmlns:a16="http://schemas.microsoft.com/office/drawing/2014/main" id="{D1152F46-C288-CA4A-8FF7-693416B1660D}"/>
              </a:ext>
            </a:extLst>
          </p:cNvPr>
          <p:cNvSpPr/>
          <p:nvPr/>
        </p:nvSpPr>
        <p:spPr>
          <a:xfrm>
            <a:off x="17070405" y="8292189"/>
            <a:ext cx="786907" cy="786907"/>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bg1"/>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j-lt"/>
            </a:endParaRPr>
          </a:p>
        </p:txBody>
      </p:sp>
      <p:pic>
        <p:nvPicPr>
          <p:cNvPr id="2" name="Picture 1">
            <a:extLst>
              <a:ext uri="{FF2B5EF4-FFF2-40B4-BE49-F238E27FC236}">
                <a16:creationId xmlns:a16="http://schemas.microsoft.com/office/drawing/2014/main" id="{8DB60AA4-A925-45AA-80B5-21111CEF96C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030229" y="5706333"/>
            <a:ext cx="3408937" cy="3408937"/>
          </a:xfrm>
          <a:prstGeom prst="rect">
            <a:avLst/>
          </a:prstGeom>
        </p:spPr>
      </p:pic>
      <p:pic>
        <p:nvPicPr>
          <p:cNvPr id="3" name="Picture 2">
            <a:extLst>
              <a:ext uri="{FF2B5EF4-FFF2-40B4-BE49-F238E27FC236}">
                <a16:creationId xmlns:a16="http://schemas.microsoft.com/office/drawing/2014/main" id="{4001A003-B750-4800-AA40-BB56C04A6DA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374620" y="5706333"/>
            <a:ext cx="3438114" cy="3510117"/>
          </a:xfrm>
          <a:prstGeom prst="rect">
            <a:avLst/>
          </a:prstGeom>
        </p:spPr>
      </p:pic>
      <p:sp>
        <p:nvSpPr>
          <p:cNvPr id="41" name="TextBox 40">
            <a:extLst>
              <a:ext uri="{FF2B5EF4-FFF2-40B4-BE49-F238E27FC236}">
                <a16:creationId xmlns:a16="http://schemas.microsoft.com/office/drawing/2014/main" id="{DCCE4608-1E3C-40E3-942C-3EF47449FD69}"/>
              </a:ext>
            </a:extLst>
          </p:cNvPr>
          <p:cNvSpPr txBox="1"/>
          <p:nvPr/>
        </p:nvSpPr>
        <p:spPr>
          <a:xfrm>
            <a:off x="5165385" y="12301111"/>
            <a:ext cx="3809137" cy="400110"/>
          </a:xfrm>
          <a:prstGeom prst="rect">
            <a:avLst/>
          </a:prstGeom>
          <a:noFill/>
        </p:spPr>
        <p:txBody>
          <a:bodyPr wrap="square" rtlCol="0">
            <a:spAutoFit/>
          </a:bodyPr>
          <a:lstStyle/>
          <a:p>
            <a:r>
              <a:rPr lang="en-NZ" sz="2000" dirty="0">
                <a:latin typeface="+mj-lt"/>
                <a:ea typeface="Lato Light" panose="020F0502020204030203" pitchFamily="34" charset="0"/>
                <a:cs typeface="Lato Light" panose="020F0502020204030203" pitchFamily="34" charset="0"/>
              </a:rPr>
              <a:t>Source: </a:t>
            </a:r>
            <a:r>
              <a:rPr lang="en-NZ" sz="2000" dirty="0">
                <a:latin typeface="+mj-lt"/>
                <a:ea typeface="Lato Light" panose="020F0502020204030203" pitchFamily="34" charset="0"/>
                <a:cs typeface="Lato Light" panose="020F0502020204030203" pitchFamily="34" charset="0"/>
                <a:hlinkClick r:id="rId5"/>
              </a:rPr>
              <a:t>Tasman District Council</a:t>
            </a:r>
            <a:endParaRPr lang="en-NZ" sz="2000" dirty="0">
              <a:latin typeface="+mj-lt"/>
              <a:ea typeface="Lato Light" panose="020F0502020204030203" pitchFamily="34" charset="0"/>
              <a:cs typeface="Lato Light" panose="020F0502020204030203" pitchFamily="34" charset="0"/>
            </a:endParaRPr>
          </a:p>
        </p:txBody>
      </p:sp>
      <p:sp>
        <p:nvSpPr>
          <p:cNvPr id="42" name="TextBox 41">
            <a:extLst>
              <a:ext uri="{FF2B5EF4-FFF2-40B4-BE49-F238E27FC236}">
                <a16:creationId xmlns:a16="http://schemas.microsoft.com/office/drawing/2014/main" id="{2327041E-C4C1-4986-80F4-D0B434CCC705}"/>
              </a:ext>
            </a:extLst>
          </p:cNvPr>
          <p:cNvSpPr txBox="1"/>
          <p:nvPr/>
        </p:nvSpPr>
        <p:spPr>
          <a:xfrm>
            <a:off x="11388276" y="12349132"/>
            <a:ext cx="3531792" cy="400110"/>
          </a:xfrm>
          <a:prstGeom prst="rect">
            <a:avLst/>
          </a:prstGeom>
          <a:noFill/>
        </p:spPr>
        <p:txBody>
          <a:bodyPr wrap="square" rtlCol="0">
            <a:spAutoFit/>
          </a:bodyPr>
          <a:lstStyle/>
          <a:p>
            <a:r>
              <a:rPr lang="en-NZ" sz="2000" dirty="0">
                <a:latin typeface="+mj-lt"/>
                <a:ea typeface="Lato Light" panose="020F0502020204030203" pitchFamily="34" charset="0"/>
                <a:cs typeface="Lato Light" panose="020F0502020204030203" pitchFamily="34" charset="0"/>
              </a:rPr>
              <a:t>Source: </a:t>
            </a:r>
            <a:r>
              <a:rPr lang="en-NZ" sz="2000" dirty="0">
                <a:latin typeface="+mj-lt"/>
                <a:ea typeface="Lato Light" panose="020F0502020204030203" pitchFamily="34" charset="0"/>
                <a:cs typeface="Lato Light" panose="020F0502020204030203" pitchFamily="34" charset="0"/>
                <a:hlinkClick r:id="rId6"/>
              </a:rPr>
              <a:t>Nelson Lakes Motels</a:t>
            </a:r>
            <a:endParaRPr lang="en-NZ" sz="2000" dirty="0">
              <a:latin typeface="+mj-lt"/>
              <a:ea typeface="Lato Light" panose="020F0502020204030203" pitchFamily="34" charset="0"/>
              <a:cs typeface="Lato Light" panose="020F0502020204030203" pitchFamily="34" charset="0"/>
            </a:endParaRPr>
          </a:p>
        </p:txBody>
      </p:sp>
      <p:pic>
        <p:nvPicPr>
          <p:cNvPr id="25" name="Picture 24" descr="Clouds in the sky&#10;&#10;Description generated with very high confidence">
            <a:extLst>
              <a:ext uri="{FF2B5EF4-FFF2-40B4-BE49-F238E27FC236}">
                <a16:creationId xmlns:a16="http://schemas.microsoft.com/office/drawing/2014/main" id="{59D92C12-BC21-4243-83AC-A0E065DE141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4428161" y="5768595"/>
            <a:ext cx="3309631" cy="3310495"/>
          </a:xfrm>
          <a:custGeom>
            <a:avLst/>
            <a:gdLst>
              <a:gd name="connsiteX0" fmla="*/ 2313823 w 4627646"/>
              <a:gd name="connsiteY0" fmla="*/ 0 h 4627648"/>
              <a:gd name="connsiteX1" fmla="*/ 4627646 w 4627646"/>
              <a:gd name="connsiteY1" fmla="*/ 2313824 h 4627648"/>
              <a:gd name="connsiteX2" fmla="*/ 2313823 w 4627646"/>
              <a:gd name="connsiteY2" fmla="*/ 4627648 h 4627648"/>
              <a:gd name="connsiteX3" fmla="*/ 0 w 4627646"/>
              <a:gd name="connsiteY3" fmla="*/ 2313824 h 4627648"/>
              <a:gd name="connsiteX4" fmla="*/ 2313823 w 4627646"/>
              <a:gd name="connsiteY4" fmla="*/ 0 h 462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sp>
        <p:nvSpPr>
          <p:cNvPr id="26" name="Rectangle 25">
            <a:extLst>
              <a:ext uri="{FF2B5EF4-FFF2-40B4-BE49-F238E27FC236}">
                <a16:creationId xmlns:a16="http://schemas.microsoft.com/office/drawing/2014/main" id="{738308BD-6B6B-4219-B910-68CF4CFF6EE8}"/>
              </a:ext>
            </a:extLst>
          </p:cNvPr>
          <p:cNvSpPr/>
          <p:nvPr/>
        </p:nvSpPr>
        <p:spPr>
          <a:xfrm>
            <a:off x="11307981" y="11025695"/>
            <a:ext cx="2966389" cy="1323439"/>
          </a:xfrm>
          <a:prstGeom prst="rect">
            <a:avLst/>
          </a:prstGeom>
        </p:spPr>
        <p:txBody>
          <a:bodyPr wrap="none">
            <a:spAutoFit/>
          </a:bodyPr>
          <a:lstStyle/>
          <a:p>
            <a:pPr algn="ctr"/>
            <a:r>
              <a:rPr lang="en-US" sz="4000" dirty="0">
                <a:solidFill>
                  <a:schemeClr val="tx2"/>
                </a:solidFill>
                <a:latin typeface="+mj-lt"/>
                <a:ea typeface="Lato Light" panose="020F0502020204030203" pitchFamily="34" charset="0"/>
                <a:cs typeface="Lato Light" panose="020F0502020204030203" pitchFamily="34" charset="0"/>
              </a:rPr>
              <a:t>2012-2014</a:t>
            </a:r>
          </a:p>
          <a:p>
            <a:pPr algn="ctr"/>
            <a:r>
              <a:rPr lang="en-US" sz="4000" dirty="0">
                <a:solidFill>
                  <a:schemeClr val="tx2"/>
                </a:solidFill>
                <a:latin typeface="+mj-lt"/>
                <a:ea typeface="Lato Light" charset="0"/>
                <a:cs typeface="Lato Light" charset="0"/>
              </a:rPr>
              <a:t>Wairau Valley</a:t>
            </a:r>
            <a:endParaRPr lang="en-US" sz="4000" dirty="0">
              <a:solidFill>
                <a:schemeClr val="tx2"/>
              </a:solidFill>
              <a:latin typeface="+mj-lt"/>
              <a:ea typeface="Lato Light" panose="020F0502020204030203" pitchFamily="34" charset="0"/>
              <a:cs typeface="Lato Light" panose="020F0502020204030203" pitchFamily="34" charset="0"/>
            </a:endParaRPr>
          </a:p>
        </p:txBody>
      </p:sp>
      <p:sp>
        <p:nvSpPr>
          <p:cNvPr id="28" name="Rectangle 27">
            <a:extLst>
              <a:ext uri="{FF2B5EF4-FFF2-40B4-BE49-F238E27FC236}">
                <a16:creationId xmlns:a16="http://schemas.microsoft.com/office/drawing/2014/main" id="{3F8DE053-37A8-458F-9409-DB456A639F03}"/>
              </a:ext>
            </a:extLst>
          </p:cNvPr>
          <p:cNvSpPr/>
          <p:nvPr/>
        </p:nvSpPr>
        <p:spPr>
          <a:xfrm>
            <a:off x="14387576" y="11005444"/>
            <a:ext cx="5371532" cy="1323439"/>
          </a:xfrm>
          <a:prstGeom prst="rect">
            <a:avLst/>
          </a:prstGeom>
        </p:spPr>
        <p:txBody>
          <a:bodyPr wrap="square">
            <a:spAutoFit/>
          </a:bodyPr>
          <a:lstStyle/>
          <a:p>
            <a:pPr algn="ctr"/>
            <a:r>
              <a:rPr lang="en-US" sz="4000" dirty="0">
                <a:solidFill>
                  <a:schemeClr val="tx2"/>
                </a:solidFill>
                <a:latin typeface="+mj-lt"/>
                <a:ea typeface="Lato Light" panose="020F0502020204030203" pitchFamily="34" charset="0"/>
                <a:cs typeface="Lato Light" panose="020F0502020204030203" pitchFamily="34" charset="0"/>
              </a:rPr>
              <a:t>2014-2017</a:t>
            </a:r>
          </a:p>
          <a:p>
            <a:pPr algn="ctr"/>
            <a:r>
              <a:rPr lang="en-US" sz="4000" dirty="0" err="1">
                <a:solidFill>
                  <a:schemeClr val="tx2"/>
                </a:solidFill>
                <a:latin typeface="+mj-lt"/>
                <a:ea typeface="Lato Light" charset="0"/>
                <a:cs typeface="Lato Light" charset="0"/>
              </a:rPr>
              <a:t>Ruamahanga</a:t>
            </a:r>
            <a:r>
              <a:rPr lang="en-US" sz="4000" dirty="0">
                <a:solidFill>
                  <a:schemeClr val="tx2"/>
                </a:solidFill>
                <a:latin typeface="+mj-lt"/>
                <a:ea typeface="Lato Light" charset="0"/>
                <a:cs typeface="Lato Light" charset="0"/>
              </a:rPr>
              <a:t> </a:t>
            </a:r>
            <a:r>
              <a:rPr lang="en-US" sz="4000" dirty="0" err="1">
                <a:solidFill>
                  <a:schemeClr val="tx2"/>
                </a:solidFill>
                <a:latin typeface="+mj-lt"/>
                <a:ea typeface="Lato Light" charset="0"/>
                <a:cs typeface="Lato Light" charset="0"/>
              </a:rPr>
              <a:t>Whaitua</a:t>
            </a:r>
            <a:endParaRPr lang="en-US" sz="4000" dirty="0">
              <a:solidFill>
                <a:schemeClr val="tx2"/>
              </a:solidFill>
              <a:latin typeface="+mj-lt"/>
              <a:ea typeface="Lato Light" panose="020F0502020204030203" pitchFamily="34" charset="0"/>
              <a:cs typeface="Lato Light" panose="020F0502020204030203" pitchFamily="34" charset="0"/>
            </a:endParaRPr>
          </a:p>
        </p:txBody>
      </p:sp>
      <p:sp>
        <p:nvSpPr>
          <p:cNvPr id="31" name="AutoShape 10">
            <a:extLst>
              <a:ext uri="{FF2B5EF4-FFF2-40B4-BE49-F238E27FC236}">
                <a16:creationId xmlns:a16="http://schemas.microsoft.com/office/drawing/2014/main" id="{695D9BBB-F610-4B1E-8B8C-E16ED09BA188}"/>
              </a:ext>
            </a:extLst>
          </p:cNvPr>
          <p:cNvSpPr>
            <a:spLocks/>
          </p:cNvSpPr>
          <p:nvPr/>
        </p:nvSpPr>
        <p:spPr bwMode="auto">
          <a:xfrm>
            <a:off x="17791400" y="9007677"/>
            <a:ext cx="3006266" cy="30499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94773">
              <a:alpha val="90000"/>
            </a:srgbClr>
          </a:solidFill>
          <a:ln>
            <a:noFill/>
          </a:ln>
          <a:effectLst/>
          <a:extLst/>
        </p:spPr>
        <p:txBody>
          <a:bodyPr lIns="45719" tIns="45719" rIns="45719" bIns="45719" anchor="ctr"/>
          <a:lstStyle/>
          <a:p>
            <a:pPr defTabSz="914400">
              <a:defRPr/>
            </a:pPr>
            <a:endParaRPr lang="es-ES" dirty="0">
              <a:latin typeface="+mj-lt"/>
              <a:ea typeface="Lato Light" charset="0"/>
              <a:cs typeface="Lato Light" charset="0"/>
              <a:sym typeface="Calibri" charset="0"/>
            </a:endParaRPr>
          </a:p>
        </p:txBody>
      </p:sp>
      <p:sp>
        <p:nvSpPr>
          <p:cNvPr id="32" name="Rectangle 31">
            <a:extLst>
              <a:ext uri="{FF2B5EF4-FFF2-40B4-BE49-F238E27FC236}">
                <a16:creationId xmlns:a16="http://schemas.microsoft.com/office/drawing/2014/main" id="{A6F3528F-27F9-4CFF-9809-5634AF4FCE49}"/>
              </a:ext>
            </a:extLst>
          </p:cNvPr>
          <p:cNvSpPr/>
          <p:nvPr/>
        </p:nvSpPr>
        <p:spPr>
          <a:xfrm>
            <a:off x="17235635" y="3460226"/>
            <a:ext cx="2786557" cy="1815882"/>
          </a:xfrm>
          <a:prstGeom prst="rect">
            <a:avLst/>
          </a:prstGeom>
        </p:spPr>
        <p:txBody>
          <a:bodyPr wrap="square">
            <a:spAutoFit/>
          </a:bodyPr>
          <a:lstStyle/>
          <a:p>
            <a:pPr algn="ctr"/>
            <a:r>
              <a:rPr lang="en-US" sz="2800" dirty="0">
                <a:solidFill>
                  <a:schemeClr val="bg1"/>
                </a:solidFill>
                <a:latin typeface="+mj-lt"/>
                <a:ea typeface="Lato Light" panose="020F0502020204030203" pitchFamily="34" charset="0"/>
                <a:cs typeface="Lato Light" panose="020F0502020204030203" pitchFamily="34" charset="0"/>
              </a:rPr>
              <a:t>GWRC</a:t>
            </a:r>
          </a:p>
          <a:p>
            <a:pPr algn="ctr"/>
            <a:r>
              <a:rPr lang="en-US" sz="2800" dirty="0" err="1">
                <a:solidFill>
                  <a:schemeClr val="bg1"/>
                </a:solidFill>
                <a:latin typeface="+mj-lt"/>
                <a:ea typeface="Lato Light" panose="020F0502020204030203" pitchFamily="34" charset="0"/>
                <a:cs typeface="Lato Light" panose="020F0502020204030203" pitchFamily="34" charset="0"/>
              </a:rPr>
              <a:t>Whaitua</a:t>
            </a:r>
            <a:r>
              <a:rPr lang="en-US" sz="2800" dirty="0">
                <a:solidFill>
                  <a:schemeClr val="bg1"/>
                </a:solidFill>
                <a:latin typeface="+mj-lt"/>
                <a:ea typeface="Lato Light" panose="020F0502020204030203" pitchFamily="34" charset="0"/>
                <a:cs typeface="Lato Light" panose="020F0502020204030203" pitchFamily="34" charset="0"/>
              </a:rPr>
              <a:t> process design</a:t>
            </a:r>
          </a:p>
          <a:p>
            <a:pPr algn="ctr"/>
            <a:r>
              <a:rPr lang="en-US" sz="2800" dirty="0">
                <a:solidFill>
                  <a:schemeClr val="bg1"/>
                </a:solidFill>
                <a:latin typeface="+mj-lt"/>
                <a:ea typeface="Lato Light" panose="020F0502020204030203" pitchFamily="34" charset="0"/>
                <a:cs typeface="Lato Light" panose="020F0502020204030203" pitchFamily="34" charset="0"/>
              </a:rPr>
              <a:t>2017</a:t>
            </a:r>
          </a:p>
        </p:txBody>
      </p:sp>
      <p:sp>
        <p:nvSpPr>
          <p:cNvPr id="35" name="Rectangle 34">
            <a:extLst>
              <a:ext uri="{FF2B5EF4-FFF2-40B4-BE49-F238E27FC236}">
                <a16:creationId xmlns:a16="http://schemas.microsoft.com/office/drawing/2014/main" id="{0A02D4A9-CE90-4363-85B1-776BC57D3614}"/>
              </a:ext>
            </a:extLst>
          </p:cNvPr>
          <p:cNvSpPr/>
          <p:nvPr/>
        </p:nvSpPr>
        <p:spPr>
          <a:xfrm>
            <a:off x="18356043" y="6653743"/>
            <a:ext cx="2633958" cy="1815882"/>
          </a:xfrm>
          <a:prstGeom prst="rect">
            <a:avLst/>
          </a:prstGeom>
        </p:spPr>
        <p:txBody>
          <a:bodyPr wrap="square">
            <a:spAutoFit/>
          </a:bodyPr>
          <a:lstStyle/>
          <a:p>
            <a:pPr algn="ctr"/>
            <a:r>
              <a:rPr lang="en-US" sz="2800" dirty="0">
                <a:solidFill>
                  <a:schemeClr val="bg1"/>
                </a:solidFill>
                <a:latin typeface="+mj-lt"/>
                <a:ea typeface="Lato Light" panose="020F0502020204030203" pitchFamily="34" charset="0"/>
                <a:cs typeface="Lato Light" panose="020F0502020204030203" pitchFamily="34" charset="0"/>
              </a:rPr>
              <a:t>Sustainable  Seas</a:t>
            </a:r>
          </a:p>
          <a:p>
            <a:pPr algn="ctr"/>
            <a:r>
              <a:rPr lang="en-US" sz="2800" dirty="0">
                <a:solidFill>
                  <a:schemeClr val="bg1"/>
                </a:solidFill>
                <a:latin typeface="+mj-lt"/>
                <a:ea typeface="Lato Light" panose="020F0502020204030203" pitchFamily="34" charset="0"/>
                <a:cs typeface="Lato Light" panose="020F0502020204030203" pitchFamily="34" charset="0"/>
              </a:rPr>
              <a:t>Participatory Processes</a:t>
            </a:r>
          </a:p>
          <a:p>
            <a:pPr algn="ctr"/>
            <a:r>
              <a:rPr lang="en-US" sz="2800" dirty="0">
                <a:solidFill>
                  <a:schemeClr val="bg1"/>
                </a:solidFill>
                <a:latin typeface="+mj-lt"/>
                <a:ea typeface="Lato Light" panose="020F0502020204030203" pitchFamily="34" charset="0"/>
                <a:cs typeface="Lato Light" panose="020F0502020204030203" pitchFamily="34" charset="0"/>
              </a:rPr>
              <a:t>2016-2019</a:t>
            </a:r>
          </a:p>
        </p:txBody>
      </p:sp>
      <p:sp>
        <p:nvSpPr>
          <p:cNvPr id="36" name="AutoShape 10">
            <a:extLst>
              <a:ext uri="{FF2B5EF4-FFF2-40B4-BE49-F238E27FC236}">
                <a16:creationId xmlns:a16="http://schemas.microsoft.com/office/drawing/2014/main" id="{90BCE6F4-5026-44B2-BBE2-C75828CAC44D}"/>
              </a:ext>
            </a:extLst>
          </p:cNvPr>
          <p:cNvSpPr>
            <a:spLocks/>
          </p:cNvSpPr>
          <p:nvPr/>
        </p:nvSpPr>
        <p:spPr bwMode="auto">
          <a:xfrm>
            <a:off x="842236" y="9104323"/>
            <a:ext cx="3006266" cy="30499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alpha val="90000"/>
            </a:schemeClr>
          </a:solidFill>
          <a:ln>
            <a:noFill/>
          </a:ln>
          <a:effectLst/>
          <a:extLst/>
        </p:spPr>
        <p:txBody>
          <a:bodyPr lIns="45719" tIns="45719" rIns="45719" bIns="45719" anchor="ctr"/>
          <a:lstStyle/>
          <a:p>
            <a:pPr defTabSz="914400">
              <a:defRPr/>
            </a:pPr>
            <a:endParaRPr lang="es-ES" dirty="0">
              <a:latin typeface="+mj-lt"/>
              <a:ea typeface="Lato Light" charset="0"/>
              <a:cs typeface="Lato Light" charset="0"/>
              <a:sym typeface="Calibri" charset="0"/>
            </a:endParaRPr>
          </a:p>
        </p:txBody>
      </p:sp>
      <p:sp>
        <p:nvSpPr>
          <p:cNvPr id="37" name="AutoShape 10">
            <a:extLst>
              <a:ext uri="{FF2B5EF4-FFF2-40B4-BE49-F238E27FC236}">
                <a16:creationId xmlns:a16="http://schemas.microsoft.com/office/drawing/2014/main" id="{B10C05C1-93D7-4E77-BBE5-02AE8FCD0082}"/>
              </a:ext>
            </a:extLst>
          </p:cNvPr>
          <p:cNvSpPr>
            <a:spLocks/>
          </p:cNvSpPr>
          <p:nvPr/>
        </p:nvSpPr>
        <p:spPr bwMode="auto">
          <a:xfrm>
            <a:off x="214538" y="5956460"/>
            <a:ext cx="3006266" cy="30499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94773">
              <a:alpha val="90000"/>
            </a:srgbClr>
          </a:solidFill>
          <a:ln>
            <a:noFill/>
          </a:ln>
          <a:effectLst/>
          <a:extLst/>
        </p:spPr>
        <p:txBody>
          <a:bodyPr lIns="45719" tIns="45719" rIns="45719" bIns="45719" anchor="ctr"/>
          <a:lstStyle/>
          <a:p>
            <a:pPr defTabSz="914400">
              <a:defRPr/>
            </a:pPr>
            <a:endParaRPr lang="es-ES" dirty="0">
              <a:latin typeface="+mj-lt"/>
              <a:ea typeface="Lato Light" charset="0"/>
              <a:cs typeface="Lato Light" charset="0"/>
              <a:sym typeface="Calibri" charset="0"/>
            </a:endParaRPr>
          </a:p>
        </p:txBody>
      </p:sp>
      <p:sp>
        <p:nvSpPr>
          <p:cNvPr id="38" name="AutoShape 10">
            <a:extLst>
              <a:ext uri="{FF2B5EF4-FFF2-40B4-BE49-F238E27FC236}">
                <a16:creationId xmlns:a16="http://schemas.microsoft.com/office/drawing/2014/main" id="{A9DE4818-08FA-4CAA-8DFB-FF03E55812F8}"/>
              </a:ext>
            </a:extLst>
          </p:cNvPr>
          <p:cNvSpPr>
            <a:spLocks/>
          </p:cNvSpPr>
          <p:nvPr/>
        </p:nvSpPr>
        <p:spPr bwMode="auto">
          <a:xfrm>
            <a:off x="771607" y="2765585"/>
            <a:ext cx="3006266" cy="30499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alpha val="90000"/>
            </a:schemeClr>
          </a:solidFill>
          <a:ln>
            <a:noFill/>
          </a:ln>
          <a:effectLst/>
          <a:extLst/>
        </p:spPr>
        <p:txBody>
          <a:bodyPr lIns="45719" tIns="45719" rIns="45719" bIns="45719" anchor="ctr"/>
          <a:lstStyle/>
          <a:p>
            <a:pPr defTabSz="914400">
              <a:defRPr/>
            </a:pPr>
            <a:endParaRPr lang="es-ES" dirty="0">
              <a:latin typeface="+mj-lt"/>
              <a:ea typeface="Lato Light" charset="0"/>
              <a:cs typeface="Lato Light" charset="0"/>
              <a:sym typeface="Calibri" charset="0"/>
            </a:endParaRPr>
          </a:p>
        </p:txBody>
      </p:sp>
      <p:sp>
        <p:nvSpPr>
          <p:cNvPr id="39" name="Rectangle 38">
            <a:extLst>
              <a:ext uri="{FF2B5EF4-FFF2-40B4-BE49-F238E27FC236}">
                <a16:creationId xmlns:a16="http://schemas.microsoft.com/office/drawing/2014/main" id="{CB47A69A-0B62-4DD6-9D85-FEBECA30ED7D}"/>
              </a:ext>
            </a:extLst>
          </p:cNvPr>
          <p:cNvSpPr/>
          <p:nvPr/>
        </p:nvSpPr>
        <p:spPr>
          <a:xfrm>
            <a:off x="952561" y="9491452"/>
            <a:ext cx="2786557" cy="2246769"/>
          </a:xfrm>
          <a:prstGeom prst="rect">
            <a:avLst/>
          </a:prstGeom>
        </p:spPr>
        <p:txBody>
          <a:bodyPr wrap="square">
            <a:spAutoFit/>
          </a:bodyPr>
          <a:lstStyle/>
          <a:p>
            <a:pPr algn="ctr"/>
            <a:r>
              <a:rPr lang="en-US" sz="2800" dirty="0">
                <a:solidFill>
                  <a:schemeClr val="bg1"/>
                </a:solidFill>
                <a:latin typeface="+mj-lt"/>
                <a:ea typeface="Lato Light" panose="020F0502020204030203" pitchFamily="34" charset="0"/>
                <a:cs typeface="Lato Light" panose="020F0502020204030203" pitchFamily="34" charset="0"/>
              </a:rPr>
              <a:t>CGIAR</a:t>
            </a:r>
          </a:p>
          <a:p>
            <a:pPr algn="ctr"/>
            <a:r>
              <a:rPr lang="en-US" sz="2800" dirty="0">
                <a:solidFill>
                  <a:schemeClr val="bg1"/>
                </a:solidFill>
                <a:latin typeface="+mj-lt"/>
                <a:ea typeface="Lato Light" panose="020F0502020204030203" pitchFamily="34" charset="0"/>
                <a:cs typeface="Lato Light" panose="020F0502020204030203" pitchFamily="34" charset="0"/>
              </a:rPr>
              <a:t>Aquatic Agricultural Systems (AAS)</a:t>
            </a:r>
          </a:p>
          <a:p>
            <a:pPr algn="ctr"/>
            <a:r>
              <a:rPr lang="en-US" sz="2800" dirty="0">
                <a:solidFill>
                  <a:schemeClr val="bg1"/>
                </a:solidFill>
                <a:latin typeface="+mj-lt"/>
                <a:ea typeface="Lato Light" panose="020F0502020204030203" pitchFamily="34" charset="0"/>
                <a:cs typeface="Lato Light" panose="020F0502020204030203" pitchFamily="34" charset="0"/>
              </a:rPr>
              <a:t>2012-2016</a:t>
            </a:r>
          </a:p>
        </p:txBody>
      </p:sp>
      <p:cxnSp>
        <p:nvCxnSpPr>
          <p:cNvPr id="40" name="Straight Connector 39">
            <a:extLst>
              <a:ext uri="{FF2B5EF4-FFF2-40B4-BE49-F238E27FC236}">
                <a16:creationId xmlns:a16="http://schemas.microsoft.com/office/drawing/2014/main" id="{78E71282-05C1-4B68-AFE4-80E8190E3A3D}"/>
              </a:ext>
            </a:extLst>
          </p:cNvPr>
          <p:cNvCxnSpPr/>
          <p:nvPr/>
        </p:nvCxnSpPr>
        <p:spPr>
          <a:xfrm flipH="1" flipV="1">
            <a:off x="4574825" y="9874861"/>
            <a:ext cx="2335" cy="392393"/>
          </a:xfrm>
          <a:prstGeom prst="line">
            <a:avLst/>
          </a:prstGeom>
          <a:ln w="38100">
            <a:solidFill>
              <a:srgbClr val="29335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82AD5A-D2BF-4B94-8215-9B742A2489D1}"/>
              </a:ext>
            </a:extLst>
          </p:cNvPr>
          <p:cNvCxnSpPr>
            <a:cxnSpLocks/>
          </p:cNvCxnSpPr>
          <p:nvPr/>
        </p:nvCxnSpPr>
        <p:spPr>
          <a:xfrm>
            <a:off x="4527250" y="10263162"/>
            <a:ext cx="4470066" cy="26123"/>
          </a:xfrm>
          <a:prstGeom prst="line">
            <a:avLst/>
          </a:prstGeom>
          <a:ln w="38100">
            <a:solidFill>
              <a:srgbClr val="29335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EDBB224-99CF-435A-9B7B-AD67F583D6B7}"/>
              </a:ext>
            </a:extLst>
          </p:cNvPr>
          <p:cNvGrpSpPr/>
          <p:nvPr/>
        </p:nvGrpSpPr>
        <p:grpSpPr>
          <a:xfrm>
            <a:off x="9187310" y="9834415"/>
            <a:ext cx="8965554" cy="3622715"/>
            <a:chOff x="9045605" y="9572968"/>
            <a:chExt cx="10314537" cy="5773615"/>
          </a:xfrm>
        </p:grpSpPr>
        <p:cxnSp>
          <p:nvCxnSpPr>
            <p:cNvPr id="11" name="Straight Connector 10">
              <a:extLst>
                <a:ext uri="{FF2B5EF4-FFF2-40B4-BE49-F238E27FC236}">
                  <a16:creationId xmlns:a16="http://schemas.microsoft.com/office/drawing/2014/main" id="{E40C8EA0-04C9-43EA-AAF0-A294332B654D}"/>
                </a:ext>
              </a:extLst>
            </p:cNvPr>
            <p:cNvCxnSpPr>
              <a:cxnSpLocks/>
            </p:cNvCxnSpPr>
            <p:nvPr/>
          </p:nvCxnSpPr>
          <p:spPr>
            <a:xfrm>
              <a:off x="10232272" y="9572968"/>
              <a:ext cx="8335193" cy="64463"/>
            </a:xfrm>
            <a:prstGeom prst="line">
              <a:avLst/>
            </a:prstGeom>
            <a:ln w="38100">
              <a:solidFill>
                <a:srgbClr val="29335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36A2CC-96D7-4EA8-8EE4-DF22DBCAD5B5}"/>
                </a:ext>
              </a:extLst>
            </p:cNvPr>
            <p:cNvCxnSpPr>
              <a:cxnSpLocks/>
            </p:cNvCxnSpPr>
            <p:nvPr/>
          </p:nvCxnSpPr>
          <p:spPr>
            <a:xfrm>
              <a:off x="9400457" y="10299940"/>
              <a:ext cx="23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41744-708F-428F-9557-FC422590331B}"/>
                </a:ext>
              </a:extLst>
            </p:cNvPr>
            <p:cNvCxnSpPr>
              <a:cxnSpLocks/>
            </p:cNvCxnSpPr>
            <p:nvPr/>
          </p:nvCxnSpPr>
          <p:spPr>
            <a:xfrm flipH="1" flipV="1">
              <a:off x="9400458" y="9907548"/>
              <a:ext cx="2334" cy="392392"/>
            </a:xfrm>
            <a:prstGeom prst="line">
              <a:avLst/>
            </a:prstGeom>
            <a:ln w="38100">
              <a:solidFill>
                <a:srgbClr val="29335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98C535-C173-40BE-9768-1C86EB852E47}"/>
                </a:ext>
              </a:extLst>
            </p:cNvPr>
            <p:cNvCxnSpPr>
              <a:cxnSpLocks/>
            </p:cNvCxnSpPr>
            <p:nvPr/>
          </p:nvCxnSpPr>
          <p:spPr>
            <a:xfrm flipV="1">
              <a:off x="19360141" y="9989457"/>
              <a:ext cx="1" cy="342574"/>
            </a:xfrm>
            <a:prstGeom prst="line">
              <a:avLst/>
            </a:prstGeom>
            <a:ln w="38100">
              <a:solidFill>
                <a:srgbClr val="293352"/>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CE85B2C-6C04-4BF1-B280-3772E191B8B3}"/>
                </a:ext>
              </a:extLst>
            </p:cNvPr>
            <p:cNvSpPr/>
            <p:nvPr/>
          </p:nvSpPr>
          <p:spPr>
            <a:xfrm>
              <a:off x="9045605" y="14218407"/>
              <a:ext cx="7111292" cy="1128176"/>
            </a:xfrm>
            <a:prstGeom prst="rect">
              <a:avLst/>
            </a:prstGeom>
          </p:spPr>
          <p:txBody>
            <a:bodyPr wrap="none">
              <a:spAutoFit/>
            </a:bodyPr>
            <a:lstStyle/>
            <a:p>
              <a:pPr algn="ctr"/>
              <a:r>
                <a:rPr lang="en-US" sz="4000" b="1" dirty="0">
                  <a:solidFill>
                    <a:schemeClr val="tx2"/>
                  </a:solidFill>
                  <a:latin typeface="+mj-lt"/>
                  <a:ea typeface="Lato Light" panose="020F0502020204030203" pitchFamily="34" charset="0"/>
                  <a:cs typeface="Lato Light" panose="020F0502020204030203" pitchFamily="34" charset="0"/>
                </a:rPr>
                <a:t>Wheel of Water (Phase 1 &amp; 2)</a:t>
              </a:r>
            </a:p>
          </p:txBody>
        </p:sp>
      </p:grpSp>
      <p:sp>
        <p:nvSpPr>
          <p:cNvPr id="45" name="Rectangle 44">
            <a:extLst>
              <a:ext uri="{FF2B5EF4-FFF2-40B4-BE49-F238E27FC236}">
                <a16:creationId xmlns:a16="http://schemas.microsoft.com/office/drawing/2014/main" id="{3FBAF2F3-592B-46A6-A944-9F92C1AE3F81}"/>
              </a:ext>
            </a:extLst>
          </p:cNvPr>
          <p:cNvSpPr/>
          <p:nvPr/>
        </p:nvSpPr>
        <p:spPr>
          <a:xfrm>
            <a:off x="17901256" y="9264317"/>
            <a:ext cx="2786557" cy="2246769"/>
          </a:xfrm>
          <a:prstGeom prst="rect">
            <a:avLst/>
          </a:prstGeom>
        </p:spPr>
        <p:txBody>
          <a:bodyPr wrap="square">
            <a:spAutoFit/>
          </a:bodyPr>
          <a:lstStyle/>
          <a:p>
            <a:pPr algn="ctr"/>
            <a:r>
              <a:rPr lang="en-US" sz="2800" dirty="0">
                <a:solidFill>
                  <a:schemeClr val="bg1"/>
                </a:solidFill>
                <a:latin typeface="+mj-lt"/>
                <a:ea typeface="Lato Light" panose="020F0502020204030203" pitchFamily="34" charset="0"/>
                <a:cs typeface="Lato Light" panose="020F0502020204030203" pitchFamily="34" charset="0"/>
              </a:rPr>
              <a:t>Public engagement – Risk based </a:t>
            </a:r>
            <a:r>
              <a:rPr lang="en-US" sz="2800" dirty="0" err="1">
                <a:solidFill>
                  <a:schemeClr val="bg1"/>
                </a:solidFill>
                <a:latin typeface="+mj-lt"/>
                <a:ea typeface="Lato Light" panose="020F0502020204030203" pitchFamily="34" charset="0"/>
                <a:cs typeface="Lato Light" panose="020F0502020204030203" pitchFamily="34" charset="0"/>
              </a:rPr>
              <a:t>landuse</a:t>
            </a:r>
            <a:r>
              <a:rPr lang="en-US" sz="2800" dirty="0">
                <a:solidFill>
                  <a:schemeClr val="bg1"/>
                </a:solidFill>
                <a:latin typeface="+mj-lt"/>
                <a:ea typeface="Lato Light" panose="020F0502020204030203" pitchFamily="34" charset="0"/>
                <a:cs typeface="Lato Light" panose="020F0502020204030203" pitchFamily="34" charset="0"/>
              </a:rPr>
              <a:t> planning</a:t>
            </a:r>
          </a:p>
          <a:p>
            <a:pPr algn="ctr"/>
            <a:r>
              <a:rPr lang="en-US" sz="2800" dirty="0">
                <a:solidFill>
                  <a:schemeClr val="bg1"/>
                </a:solidFill>
                <a:latin typeface="+mj-lt"/>
                <a:ea typeface="Lato Light" panose="020F0502020204030203" pitchFamily="34" charset="0"/>
                <a:cs typeface="Lato Light" panose="020F0502020204030203" pitchFamily="34" charset="0"/>
              </a:rPr>
              <a:t>2013-2018</a:t>
            </a:r>
          </a:p>
        </p:txBody>
      </p:sp>
      <p:sp>
        <p:nvSpPr>
          <p:cNvPr id="46" name="Rectangle 45">
            <a:extLst>
              <a:ext uri="{FF2B5EF4-FFF2-40B4-BE49-F238E27FC236}">
                <a16:creationId xmlns:a16="http://schemas.microsoft.com/office/drawing/2014/main" id="{08E3406D-225C-4B8E-B15B-244A87CBFB8C}"/>
              </a:ext>
            </a:extLst>
          </p:cNvPr>
          <p:cNvSpPr/>
          <p:nvPr/>
        </p:nvSpPr>
        <p:spPr>
          <a:xfrm>
            <a:off x="367409" y="6287633"/>
            <a:ext cx="2786557" cy="2246769"/>
          </a:xfrm>
          <a:prstGeom prst="rect">
            <a:avLst/>
          </a:prstGeom>
        </p:spPr>
        <p:txBody>
          <a:bodyPr wrap="square">
            <a:spAutoFit/>
          </a:bodyPr>
          <a:lstStyle/>
          <a:p>
            <a:pPr algn="ctr"/>
            <a:r>
              <a:rPr lang="en-US" sz="2800" dirty="0">
                <a:solidFill>
                  <a:schemeClr val="bg1"/>
                </a:solidFill>
                <a:latin typeface="+mj-lt"/>
                <a:ea typeface="Lato Light" panose="020F0502020204030203" pitchFamily="34" charset="0"/>
                <a:cs typeface="Lato Light" panose="020F0502020204030203" pitchFamily="34" charset="0"/>
              </a:rPr>
              <a:t>VOW</a:t>
            </a:r>
          </a:p>
          <a:p>
            <a:pPr algn="ctr"/>
            <a:r>
              <a:rPr lang="en-US" sz="2800" dirty="0">
                <a:solidFill>
                  <a:schemeClr val="bg1"/>
                </a:solidFill>
                <a:latin typeface="+mj-lt"/>
                <a:ea typeface="Lato Light" panose="020F0502020204030203" pitchFamily="34" charset="0"/>
                <a:cs typeface="Lato Light" panose="020F0502020204030203" pitchFamily="34" charset="0"/>
              </a:rPr>
              <a:t>Participatory water management</a:t>
            </a:r>
          </a:p>
          <a:p>
            <a:pPr algn="ctr"/>
            <a:r>
              <a:rPr lang="en-US" sz="2800" dirty="0">
                <a:solidFill>
                  <a:schemeClr val="bg1"/>
                </a:solidFill>
                <a:latin typeface="+mj-lt"/>
                <a:ea typeface="Lato Light" panose="020F0502020204030203" pitchFamily="34" charset="0"/>
                <a:cs typeface="Lato Light" panose="020F0502020204030203" pitchFamily="34" charset="0"/>
              </a:rPr>
              <a:t>2012</a:t>
            </a:r>
          </a:p>
        </p:txBody>
      </p:sp>
      <p:sp>
        <p:nvSpPr>
          <p:cNvPr id="47" name="Rectangle 46">
            <a:extLst>
              <a:ext uri="{FF2B5EF4-FFF2-40B4-BE49-F238E27FC236}">
                <a16:creationId xmlns:a16="http://schemas.microsoft.com/office/drawing/2014/main" id="{B113460D-2903-497E-84B1-916C1D725DF6}"/>
              </a:ext>
            </a:extLst>
          </p:cNvPr>
          <p:cNvSpPr/>
          <p:nvPr/>
        </p:nvSpPr>
        <p:spPr>
          <a:xfrm>
            <a:off x="850285" y="3826661"/>
            <a:ext cx="2786557" cy="523220"/>
          </a:xfrm>
          <a:prstGeom prst="rect">
            <a:avLst/>
          </a:prstGeom>
        </p:spPr>
        <p:txBody>
          <a:bodyPr wrap="square">
            <a:spAutoFit/>
          </a:bodyPr>
          <a:lstStyle/>
          <a:p>
            <a:pPr algn="ctr"/>
            <a:r>
              <a:rPr lang="en-US" sz="2800" dirty="0">
                <a:solidFill>
                  <a:schemeClr val="bg1"/>
                </a:solidFill>
                <a:latin typeface="+mj-lt"/>
                <a:ea typeface="Lato Light" panose="020F0502020204030203" pitchFamily="34" charset="0"/>
                <a:cs typeface="Lato Light" panose="020F0502020204030203" pitchFamily="34" charset="0"/>
              </a:rPr>
              <a:t>… and others</a:t>
            </a:r>
          </a:p>
        </p:txBody>
      </p:sp>
    </p:spTree>
    <p:extLst>
      <p:ext uri="{BB962C8B-B14F-4D97-AF65-F5344CB8AC3E}">
        <p14:creationId xmlns:p14="http://schemas.microsoft.com/office/powerpoint/2010/main" val="109952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A1C270-1E3D-6F41-AA78-7BF3B26F179B}"/>
              </a:ext>
            </a:extLst>
          </p:cNvPr>
          <p:cNvSpPr/>
          <p:nvPr/>
        </p:nvSpPr>
        <p:spPr>
          <a:xfrm>
            <a:off x="4132947" y="5473624"/>
            <a:ext cx="3801968" cy="1168034"/>
          </a:xfrm>
          <a:prstGeom prst="rect">
            <a:avLst/>
          </a:prstGeom>
          <a:solidFill>
            <a:srgbClr val="637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Rectangle 49">
            <a:extLst>
              <a:ext uri="{FF2B5EF4-FFF2-40B4-BE49-F238E27FC236}">
                <a16:creationId xmlns:a16="http://schemas.microsoft.com/office/drawing/2014/main" id="{A6104BA7-7F59-4943-B3BA-4D27DB20729D}"/>
              </a:ext>
            </a:extLst>
          </p:cNvPr>
          <p:cNvSpPr/>
          <p:nvPr/>
        </p:nvSpPr>
        <p:spPr>
          <a:xfrm>
            <a:off x="4132947" y="7361005"/>
            <a:ext cx="3801968" cy="1168034"/>
          </a:xfrm>
          <a:prstGeom prst="rect">
            <a:avLst/>
          </a:prstGeom>
          <a:solidFill>
            <a:srgbClr val="3E4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Rectangle 52">
            <a:extLst>
              <a:ext uri="{FF2B5EF4-FFF2-40B4-BE49-F238E27FC236}">
                <a16:creationId xmlns:a16="http://schemas.microsoft.com/office/drawing/2014/main" id="{C9099F38-84DD-6F40-829C-784C16F3925E}"/>
              </a:ext>
            </a:extLst>
          </p:cNvPr>
          <p:cNvSpPr/>
          <p:nvPr/>
        </p:nvSpPr>
        <p:spPr>
          <a:xfrm>
            <a:off x="4132947" y="9294921"/>
            <a:ext cx="3801968" cy="1168034"/>
          </a:xfrm>
          <a:prstGeom prst="rect">
            <a:avLst/>
          </a:prstGeom>
          <a:solidFill>
            <a:srgbClr val="2E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TextBox 3">
            <a:extLst>
              <a:ext uri="{FF2B5EF4-FFF2-40B4-BE49-F238E27FC236}">
                <a16:creationId xmlns:a16="http://schemas.microsoft.com/office/drawing/2014/main" id="{A266B90C-D79E-054A-BB35-AE36E42C8004}"/>
              </a:ext>
            </a:extLst>
          </p:cNvPr>
          <p:cNvSpPr txBox="1"/>
          <p:nvPr/>
        </p:nvSpPr>
        <p:spPr>
          <a:xfrm>
            <a:off x="4721651" y="815900"/>
            <a:ext cx="6319102" cy="1015663"/>
          </a:xfrm>
          <a:prstGeom prst="rect">
            <a:avLst/>
          </a:prstGeom>
          <a:noFill/>
        </p:spPr>
        <p:txBody>
          <a:bodyPr wrap="none" rtlCol="0">
            <a:spAutoFit/>
          </a:bodyPr>
          <a:lstStyle/>
          <a:p>
            <a:r>
              <a:rPr lang="en-US" sz="6000" dirty="0">
                <a:solidFill>
                  <a:schemeClr val="accent1">
                    <a:lumMod val="75000"/>
                  </a:schemeClr>
                </a:solidFill>
                <a:latin typeface="+mj-lt"/>
                <a:ea typeface="Lato" panose="020F0502020204030203" pitchFamily="34" charset="0"/>
                <a:cs typeface="Lato" panose="020F0502020204030203" pitchFamily="34" charset="0"/>
              </a:rPr>
              <a:t>Key points for today</a:t>
            </a:r>
          </a:p>
        </p:txBody>
      </p:sp>
      <p:sp>
        <p:nvSpPr>
          <p:cNvPr id="5" name="TextBox 4">
            <a:extLst>
              <a:ext uri="{FF2B5EF4-FFF2-40B4-BE49-F238E27FC236}">
                <a16:creationId xmlns:a16="http://schemas.microsoft.com/office/drawing/2014/main" id="{F2A2CEC7-78F7-5047-BD39-20447AB99747}"/>
              </a:ext>
            </a:extLst>
          </p:cNvPr>
          <p:cNvSpPr txBox="1"/>
          <p:nvPr/>
        </p:nvSpPr>
        <p:spPr>
          <a:xfrm>
            <a:off x="4677296" y="2121180"/>
            <a:ext cx="14796654" cy="2123658"/>
          </a:xfrm>
          <a:prstGeom prst="rect">
            <a:avLst/>
          </a:prstGeom>
          <a:noFill/>
        </p:spPr>
        <p:txBody>
          <a:bodyPr wrap="square" rtlCol="0">
            <a:spAutoFit/>
          </a:bodyPr>
          <a:lstStyle/>
          <a:p>
            <a:r>
              <a:rPr lang="en-NZ" sz="4400" dirty="0">
                <a:solidFill>
                  <a:schemeClr val="tx2"/>
                </a:solidFill>
                <a:latin typeface="+mj-lt"/>
                <a:ea typeface="Lato" panose="020F0502020204030203" pitchFamily="34" charset="0"/>
                <a:cs typeface="Lato" panose="020F0502020204030203" pitchFamily="34" charset="0"/>
              </a:rPr>
              <a:t>How do we design and facilitate collaborative processes that help us to constructively address complex natural resource management (NRM) problems</a:t>
            </a:r>
          </a:p>
        </p:txBody>
      </p:sp>
      <p:sp>
        <p:nvSpPr>
          <p:cNvPr id="28" name="Rectangle 27">
            <a:extLst>
              <a:ext uri="{FF2B5EF4-FFF2-40B4-BE49-F238E27FC236}">
                <a16:creationId xmlns:a16="http://schemas.microsoft.com/office/drawing/2014/main" id="{45C02E4C-4613-964F-BA44-585046CBAD9B}"/>
              </a:ext>
            </a:extLst>
          </p:cNvPr>
          <p:cNvSpPr/>
          <p:nvPr/>
        </p:nvSpPr>
        <p:spPr>
          <a:xfrm>
            <a:off x="5290539" y="5738978"/>
            <a:ext cx="4132951" cy="369332"/>
          </a:xfrm>
          <a:prstGeom prst="rect">
            <a:avLst/>
          </a:prstGeom>
        </p:spPr>
        <p:txBody>
          <a:bodyPr wrap="square">
            <a:spAutoFit/>
          </a:bodyPr>
          <a:lstStyle/>
          <a:p>
            <a:r>
              <a:rPr lang="en-US" b="1" dirty="0">
                <a:solidFill>
                  <a:schemeClr val="bg1"/>
                </a:solidFill>
                <a:latin typeface="+mj-lt"/>
                <a:ea typeface="Lato Light" panose="020F0502020204030203" pitchFamily="34" charset="0"/>
                <a:cs typeface="Lato Light" panose="020F0502020204030203" pitchFamily="34" charset="0"/>
              </a:rPr>
              <a:t>1</a:t>
            </a:r>
          </a:p>
        </p:txBody>
      </p:sp>
      <p:sp>
        <p:nvSpPr>
          <p:cNvPr id="29" name="Rectangle 28">
            <a:extLst>
              <a:ext uri="{FF2B5EF4-FFF2-40B4-BE49-F238E27FC236}">
                <a16:creationId xmlns:a16="http://schemas.microsoft.com/office/drawing/2014/main" id="{19289081-44FD-9D40-9AFD-76626B893F7C}"/>
              </a:ext>
            </a:extLst>
          </p:cNvPr>
          <p:cNvSpPr/>
          <p:nvPr/>
        </p:nvSpPr>
        <p:spPr>
          <a:xfrm>
            <a:off x="5290539" y="7604161"/>
            <a:ext cx="4132951" cy="369332"/>
          </a:xfrm>
          <a:prstGeom prst="rect">
            <a:avLst/>
          </a:prstGeom>
        </p:spPr>
        <p:txBody>
          <a:bodyPr wrap="square">
            <a:spAutoFit/>
          </a:bodyPr>
          <a:lstStyle/>
          <a:p>
            <a:r>
              <a:rPr lang="en-US" b="1" dirty="0">
                <a:solidFill>
                  <a:schemeClr val="bg1"/>
                </a:solidFill>
                <a:latin typeface="+mj-lt"/>
                <a:ea typeface="Lato Light" panose="020F0502020204030203" pitchFamily="34" charset="0"/>
                <a:cs typeface="Lato Light" panose="020F0502020204030203" pitchFamily="34" charset="0"/>
              </a:rPr>
              <a:t>2</a:t>
            </a:r>
          </a:p>
        </p:txBody>
      </p:sp>
      <p:sp>
        <p:nvSpPr>
          <p:cNvPr id="30" name="Rectangle 29">
            <a:extLst>
              <a:ext uri="{FF2B5EF4-FFF2-40B4-BE49-F238E27FC236}">
                <a16:creationId xmlns:a16="http://schemas.microsoft.com/office/drawing/2014/main" id="{07880D61-A9CB-524A-8E6F-21F361EBB404}"/>
              </a:ext>
            </a:extLst>
          </p:cNvPr>
          <p:cNvSpPr/>
          <p:nvPr/>
        </p:nvSpPr>
        <p:spPr>
          <a:xfrm>
            <a:off x="5290539" y="9555773"/>
            <a:ext cx="4132951" cy="369332"/>
          </a:xfrm>
          <a:prstGeom prst="rect">
            <a:avLst/>
          </a:prstGeom>
        </p:spPr>
        <p:txBody>
          <a:bodyPr wrap="square">
            <a:spAutoFit/>
          </a:bodyPr>
          <a:lstStyle/>
          <a:p>
            <a:r>
              <a:rPr lang="en-US" b="1" dirty="0">
                <a:solidFill>
                  <a:schemeClr val="bg1"/>
                </a:solidFill>
                <a:latin typeface="+mj-lt"/>
                <a:ea typeface="Lato Light" panose="020F0502020204030203" pitchFamily="34" charset="0"/>
                <a:cs typeface="Lato Light" panose="020F0502020204030203" pitchFamily="34" charset="0"/>
              </a:rPr>
              <a:t>3</a:t>
            </a:r>
          </a:p>
        </p:txBody>
      </p:sp>
      <p:sp>
        <p:nvSpPr>
          <p:cNvPr id="20" name="Rectangle 19">
            <a:extLst>
              <a:ext uri="{FF2B5EF4-FFF2-40B4-BE49-F238E27FC236}">
                <a16:creationId xmlns:a16="http://schemas.microsoft.com/office/drawing/2014/main" id="{308176B4-F28C-45CA-BCAD-EF4424886478}"/>
              </a:ext>
            </a:extLst>
          </p:cNvPr>
          <p:cNvSpPr/>
          <p:nvPr/>
        </p:nvSpPr>
        <p:spPr>
          <a:xfrm>
            <a:off x="8870197" y="7388596"/>
            <a:ext cx="13561120" cy="1143903"/>
          </a:xfrm>
          <a:prstGeom prst="rect">
            <a:avLst/>
          </a:prstGeom>
        </p:spPr>
        <p:txBody>
          <a:bodyPr wrap="square">
            <a:spAutoFit/>
          </a:bodyPr>
          <a:lstStyle/>
          <a:p>
            <a:pPr>
              <a:lnSpc>
                <a:spcPts val="4080"/>
              </a:lnSpc>
            </a:pPr>
            <a:r>
              <a:rPr lang="en-US" sz="4000" b="1" dirty="0">
                <a:solidFill>
                  <a:schemeClr val="tx2"/>
                </a:solidFill>
                <a:latin typeface="+mj-lt"/>
                <a:ea typeface="Lato" panose="020F0502020204030203" pitchFamily="34" charset="0"/>
                <a:cs typeface="Lato" panose="020F0502020204030203" pitchFamily="34" charset="0"/>
              </a:rPr>
              <a:t>Designing collaborative processes for change </a:t>
            </a:r>
          </a:p>
          <a:p>
            <a:pPr>
              <a:lnSpc>
                <a:spcPts val="4080"/>
              </a:lnSpc>
            </a:pPr>
            <a:r>
              <a:rPr lang="en-US" sz="4000" i="1" dirty="0">
                <a:solidFill>
                  <a:schemeClr val="tx2"/>
                </a:solidFill>
                <a:latin typeface="+mj-lt"/>
                <a:ea typeface="Lato" panose="020F0502020204030203" pitchFamily="34" charset="0"/>
                <a:cs typeface="Lato" panose="020F0502020204030203" pitchFamily="34" charset="0"/>
              </a:rPr>
              <a:t>– that include and integrate key interactions and processes</a:t>
            </a:r>
          </a:p>
        </p:txBody>
      </p:sp>
      <p:sp>
        <p:nvSpPr>
          <p:cNvPr id="19" name="Rectangle 18">
            <a:extLst>
              <a:ext uri="{FF2B5EF4-FFF2-40B4-BE49-F238E27FC236}">
                <a16:creationId xmlns:a16="http://schemas.microsoft.com/office/drawing/2014/main" id="{B41B2F1A-111F-4ECD-8A80-DDD03764568D}"/>
              </a:ext>
            </a:extLst>
          </p:cNvPr>
          <p:cNvSpPr/>
          <p:nvPr/>
        </p:nvSpPr>
        <p:spPr>
          <a:xfrm>
            <a:off x="8873374" y="5458137"/>
            <a:ext cx="12465803" cy="1669688"/>
          </a:xfrm>
          <a:prstGeom prst="rect">
            <a:avLst/>
          </a:prstGeom>
        </p:spPr>
        <p:txBody>
          <a:bodyPr wrap="square">
            <a:spAutoFit/>
          </a:bodyPr>
          <a:lstStyle/>
          <a:p>
            <a:pPr>
              <a:lnSpc>
                <a:spcPts val="4080"/>
              </a:lnSpc>
            </a:pPr>
            <a:r>
              <a:rPr lang="en-US" sz="4000" b="1" dirty="0">
                <a:solidFill>
                  <a:schemeClr val="tx2"/>
                </a:solidFill>
                <a:latin typeface="+mj-lt"/>
                <a:ea typeface="Lato" panose="020F0502020204030203" pitchFamily="34" charset="0"/>
                <a:cs typeface="Lato" panose="020F0502020204030203" pitchFamily="34" charset="0"/>
              </a:rPr>
              <a:t>Identifying  a range of  key interactions and processes</a:t>
            </a:r>
          </a:p>
          <a:p>
            <a:pPr>
              <a:lnSpc>
                <a:spcPts val="4080"/>
              </a:lnSpc>
            </a:pPr>
            <a:r>
              <a:rPr lang="en-US" sz="4000" i="1" dirty="0">
                <a:solidFill>
                  <a:schemeClr val="tx2"/>
                </a:solidFill>
                <a:latin typeface="+mj-lt"/>
                <a:ea typeface="Lato" panose="020F0502020204030203" pitchFamily="34" charset="0"/>
                <a:cs typeface="Lato" panose="020F0502020204030203" pitchFamily="34" charset="0"/>
              </a:rPr>
              <a:t>- making the geography of collaboration visible</a:t>
            </a:r>
          </a:p>
          <a:p>
            <a:pPr>
              <a:lnSpc>
                <a:spcPts val="4080"/>
              </a:lnSpc>
            </a:pPr>
            <a:endParaRPr lang="en-US" sz="4000" i="1" dirty="0">
              <a:solidFill>
                <a:schemeClr val="tx2"/>
              </a:solidFill>
              <a:latin typeface="+mj-lt"/>
              <a:ea typeface="Lato" panose="020F0502020204030203" pitchFamily="34" charset="0"/>
              <a:cs typeface="Lato" panose="020F0502020204030203" pitchFamily="34" charset="0"/>
            </a:endParaRPr>
          </a:p>
        </p:txBody>
      </p:sp>
      <p:sp>
        <p:nvSpPr>
          <p:cNvPr id="21" name="Rectangle 20">
            <a:extLst>
              <a:ext uri="{FF2B5EF4-FFF2-40B4-BE49-F238E27FC236}">
                <a16:creationId xmlns:a16="http://schemas.microsoft.com/office/drawing/2014/main" id="{16269B2E-FE37-4CB4-8084-F474F196FF6B}"/>
              </a:ext>
            </a:extLst>
          </p:cNvPr>
          <p:cNvSpPr/>
          <p:nvPr/>
        </p:nvSpPr>
        <p:spPr>
          <a:xfrm>
            <a:off x="8873372" y="9279475"/>
            <a:ext cx="11010216" cy="1143903"/>
          </a:xfrm>
          <a:prstGeom prst="rect">
            <a:avLst/>
          </a:prstGeom>
        </p:spPr>
        <p:txBody>
          <a:bodyPr wrap="square">
            <a:spAutoFit/>
          </a:bodyPr>
          <a:lstStyle/>
          <a:p>
            <a:pPr>
              <a:lnSpc>
                <a:spcPts val="4080"/>
              </a:lnSpc>
            </a:pPr>
            <a:r>
              <a:rPr lang="en-US" sz="4000" b="1" dirty="0">
                <a:solidFill>
                  <a:schemeClr val="tx2"/>
                </a:solidFill>
                <a:latin typeface="+mj-lt"/>
                <a:ea typeface="Lato" panose="020F0502020204030203" pitchFamily="34" charset="0"/>
                <a:cs typeface="Lato" panose="020F0502020204030203" pitchFamily="34" charset="0"/>
              </a:rPr>
              <a:t>Changing roles for researchers </a:t>
            </a:r>
          </a:p>
          <a:p>
            <a:pPr>
              <a:lnSpc>
                <a:spcPts val="4080"/>
              </a:lnSpc>
            </a:pPr>
            <a:r>
              <a:rPr lang="en-US" sz="4000" i="1" dirty="0">
                <a:solidFill>
                  <a:schemeClr val="tx2"/>
                </a:solidFill>
                <a:latin typeface="+mj-lt"/>
                <a:ea typeface="Lato" panose="020F0502020204030203" pitchFamily="34" charset="0"/>
                <a:cs typeface="Lato" panose="020F0502020204030203" pitchFamily="34" charset="0"/>
              </a:rPr>
              <a:t>– as facilitators and participant-observers</a:t>
            </a:r>
          </a:p>
        </p:txBody>
      </p:sp>
    </p:spTree>
    <p:extLst>
      <p:ext uri="{BB962C8B-B14F-4D97-AF65-F5344CB8AC3E}">
        <p14:creationId xmlns:p14="http://schemas.microsoft.com/office/powerpoint/2010/main" val="19393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5A0261-6A27-D645-9660-B3E3E13CD3E2}"/>
              </a:ext>
            </a:extLst>
          </p:cNvPr>
          <p:cNvSpPr>
            <a:spLocks noGrp="1"/>
          </p:cNvSpPr>
          <p:nvPr>
            <p:ph type="pic" sz="quarter" idx="13"/>
          </p:nvPr>
        </p:nvSpPr>
        <p:spPr>
          <a:xfrm>
            <a:off x="3176" y="0"/>
            <a:ext cx="24377649" cy="13716000"/>
          </a:xfrm>
        </p:spPr>
      </p:sp>
      <p:sp>
        <p:nvSpPr>
          <p:cNvPr id="16" name="Rectangle 15">
            <a:extLst>
              <a:ext uri="{FF2B5EF4-FFF2-40B4-BE49-F238E27FC236}">
                <a16:creationId xmlns:a16="http://schemas.microsoft.com/office/drawing/2014/main" id="{C815A926-80BF-2547-8824-29D9B2CCC53F}"/>
              </a:ext>
            </a:extLst>
          </p:cNvPr>
          <p:cNvSpPr/>
          <p:nvPr/>
        </p:nvSpPr>
        <p:spPr>
          <a:xfrm>
            <a:off x="54167" y="-170267"/>
            <a:ext cx="24533224" cy="13886267"/>
          </a:xfrm>
          <a:prstGeom prst="rect">
            <a:avLst/>
          </a:prstGeom>
          <a:solidFill>
            <a:srgbClr val="2933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 name="Rectangle 5">
            <a:extLst>
              <a:ext uri="{FF2B5EF4-FFF2-40B4-BE49-F238E27FC236}">
                <a16:creationId xmlns:a16="http://schemas.microsoft.com/office/drawing/2014/main" id="{1A8B7DF8-056D-427A-8171-5E3CA4B713DD}"/>
              </a:ext>
            </a:extLst>
          </p:cNvPr>
          <p:cNvSpPr/>
          <p:nvPr/>
        </p:nvSpPr>
        <p:spPr>
          <a:xfrm>
            <a:off x="3796145" y="827382"/>
            <a:ext cx="16276320" cy="1938992"/>
          </a:xfrm>
          <a:prstGeom prst="rect">
            <a:avLst/>
          </a:prstGeom>
        </p:spPr>
        <p:txBody>
          <a:bodyPr wrap="square">
            <a:spAutoFit/>
          </a:bodyPr>
          <a:lstStyle/>
          <a:p>
            <a:pPr marL="1143000" indent="-1143000">
              <a:buAutoNum type="arabicPeriod"/>
            </a:pPr>
            <a:r>
              <a:rPr lang="en-NZ" sz="5400" dirty="0">
                <a:solidFill>
                  <a:schemeClr val="bg1"/>
                </a:solidFill>
                <a:latin typeface="+mj-lt"/>
                <a:ea typeface="Lato" panose="020F0502020204030203" pitchFamily="34" charset="0"/>
                <a:cs typeface="Lato" panose="020F0502020204030203" pitchFamily="34" charset="0"/>
              </a:rPr>
              <a:t>Identifying a range of key interactions and processes</a:t>
            </a:r>
          </a:p>
          <a:p>
            <a:r>
              <a:rPr lang="en-NZ" sz="6600" dirty="0">
                <a:solidFill>
                  <a:schemeClr val="bg1"/>
                </a:solidFill>
                <a:latin typeface="+mj-lt"/>
                <a:ea typeface="Lato" panose="020F0502020204030203" pitchFamily="34" charset="0"/>
                <a:cs typeface="Lato" panose="020F0502020204030203" pitchFamily="34" charset="0"/>
              </a:rPr>
              <a:t>     </a:t>
            </a:r>
            <a:r>
              <a:rPr lang="en-NZ" sz="4800" dirty="0">
                <a:solidFill>
                  <a:schemeClr val="bg1"/>
                </a:solidFill>
                <a:latin typeface="+mj-lt"/>
                <a:ea typeface="Lato" panose="020F0502020204030203" pitchFamily="34" charset="0"/>
                <a:cs typeface="Lato" panose="020F0502020204030203" pitchFamily="34" charset="0"/>
              </a:rPr>
              <a:t>- making the geography of collaboration visible</a:t>
            </a:r>
          </a:p>
        </p:txBody>
      </p:sp>
      <p:sp>
        <p:nvSpPr>
          <p:cNvPr id="7" name="TextBox 6">
            <a:extLst>
              <a:ext uri="{FF2B5EF4-FFF2-40B4-BE49-F238E27FC236}">
                <a16:creationId xmlns:a16="http://schemas.microsoft.com/office/drawing/2014/main" id="{EC104C5B-172C-485A-B1E4-42ACAD518470}"/>
              </a:ext>
            </a:extLst>
          </p:cNvPr>
          <p:cNvSpPr txBox="1"/>
          <p:nvPr/>
        </p:nvSpPr>
        <p:spPr>
          <a:xfrm>
            <a:off x="2476501" y="4191001"/>
            <a:ext cx="9216738" cy="3600986"/>
          </a:xfrm>
          <a:prstGeom prst="rect">
            <a:avLst/>
          </a:prstGeom>
          <a:noFill/>
        </p:spPr>
        <p:txBody>
          <a:bodyPr wrap="square" rtlCol="0">
            <a:spAutoFit/>
          </a:bodyPr>
          <a:lstStyle/>
          <a:p>
            <a:pPr marL="342900" indent="-342900">
              <a:buFont typeface="Arial" panose="020B0604020202020204" pitchFamily="34" charset="0"/>
              <a:buChar char="•"/>
            </a:pPr>
            <a:r>
              <a:rPr lang="en-NZ" sz="2400" b="1" dirty="0">
                <a:solidFill>
                  <a:schemeClr val="bg1"/>
                </a:solidFill>
                <a:latin typeface="Arial" panose="020B0604020202020204" pitchFamily="34" charset="0"/>
                <a:ea typeface="Lato Medium" panose="020F0502020204030203" pitchFamily="34" charset="0"/>
                <a:cs typeface="Arial" panose="020B0604020202020204" pitchFamily="34" charset="0"/>
              </a:rPr>
              <a:t>Who</a:t>
            </a:r>
            <a:r>
              <a:rPr lang="en-NZ" sz="3600" b="1" dirty="0">
                <a:solidFill>
                  <a:schemeClr val="bg1"/>
                </a:solidFill>
                <a:latin typeface="Arial" panose="020B0604020202020204" pitchFamily="34" charset="0"/>
                <a:ea typeface="Lato Medium" panose="020F0502020204030203" pitchFamily="34" charset="0"/>
                <a:cs typeface="Arial" panose="020B0604020202020204" pitchFamily="34" charset="0"/>
              </a:rPr>
              <a:t>’</a:t>
            </a:r>
            <a:r>
              <a:rPr lang="en-NZ" sz="2400" b="1" dirty="0">
                <a:solidFill>
                  <a:schemeClr val="bg1"/>
                </a:solidFill>
                <a:latin typeface="Arial" panose="020B0604020202020204" pitchFamily="34" charset="0"/>
                <a:ea typeface="Lato Medium" panose="020F0502020204030203" pitchFamily="34" charset="0"/>
                <a:cs typeface="Arial" panose="020B0604020202020204" pitchFamily="34" charset="0"/>
              </a:rPr>
              <a:t>s there </a:t>
            </a:r>
            <a:r>
              <a:rPr lang="en-NZ" sz="2400" dirty="0">
                <a:solidFill>
                  <a:schemeClr val="bg1"/>
                </a:solidFill>
                <a:latin typeface="Arial" panose="020B0604020202020204" pitchFamily="34" charset="0"/>
                <a:ea typeface="Lato Medium" panose="020F0502020204030203" pitchFamily="34" charset="0"/>
                <a:cs typeface="Arial" panose="020B0604020202020204" pitchFamily="34" charset="0"/>
              </a:rPr>
              <a:t>- who’s talking (and to whom) – power and politics in action</a:t>
            </a:r>
          </a:p>
          <a:p>
            <a:pPr marL="342900" indent="-342900">
              <a:buFont typeface="Arial" panose="020B0604020202020204" pitchFamily="34" charset="0"/>
              <a:buChar char="•"/>
            </a:pPr>
            <a:endParaRPr lang="en-NZ" sz="2400" dirty="0">
              <a:solidFill>
                <a:schemeClr val="bg1"/>
              </a:solidFill>
              <a:latin typeface="Arial" panose="020B0604020202020204" pitchFamily="34" charset="0"/>
              <a:ea typeface="Lato Medium" panose="020F0502020204030203" pitchFamily="34" charset="0"/>
              <a:cs typeface="Arial" panose="020B0604020202020204" pitchFamily="34" charset="0"/>
            </a:endParaRPr>
          </a:p>
          <a:p>
            <a:pPr marL="342900" indent="-342900">
              <a:buFont typeface="Arial" panose="020B0604020202020204" pitchFamily="34" charset="0"/>
              <a:buChar char="•"/>
            </a:pPr>
            <a:r>
              <a:rPr lang="en-NZ" sz="2400" b="1" dirty="0">
                <a:solidFill>
                  <a:schemeClr val="bg1"/>
                </a:solidFill>
                <a:latin typeface="Arial" panose="020B0604020202020204" pitchFamily="34" charset="0"/>
                <a:ea typeface="Lato Medium" panose="020F0502020204030203" pitchFamily="34" charset="0"/>
                <a:cs typeface="Arial" panose="020B0604020202020204" pitchFamily="34" charset="0"/>
              </a:rPr>
              <a:t>What’s happening</a:t>
            </a:r>
            <a:r>
              <a:rPr lang="en-NZ" sz="2400" dirty="0">
                <a:solidFill>
                  <a:schemeClr val="bg1"/>
                </a:solidFill>
                <a:latin typeface="Arial" panose="020B0604020202020204" pitchFamily="34" charset="0"/>
                <a:ea typeface="Lato Medium" panose="020F0502020204030203" pitchFamily="34" charset="0"/>
                <a:cs typeface="Arial" panose="020B0604020202020204" pitchFamily="34" charset="0"/>
              </a:rPr>
              <a:t> (and when):  how is the conversation being structured - both in terms of process and content</a:t>
            </a:r>
          </a:p>
          <a:p>
            <a:pPr marL="342900" indent="-342900">
              <a:buFont typeface="Arial" panose="020B0604020202020204" pitchFamily="34" charset="0"/>
              <a:buChar char="•"/>
            </a:pPr>
            <a:endParaRPr lang="en-NZ" sz="2400" dirty="0">
              <a:solidFill>
                <a:schemeClr val="bg1"/>
              </a:solidFill>
              <a:latin typeface="Arial" panose="020B0604020202020204" pitchFamily="34" charset="0"/>
              <a:ea typeface="Lato Medium" panose="020F0502020204030203" pitchFamily="34" charset="0"/>
              <a:cs typeface="Arial" panose="020B0604020202020204" pitchFamily="34" charset="0"/>
            </a:endParaRPr>
          </a:p>
          <a:p>
            <a:pPr marL="342900" indent="-342900">
              <a:buFont typeface="Arial" panose="020B0604020202020204" pitchFamily="34" charset="0"/>
              <a:buChar char="•"/>
            </a:pPr>
            <a:endParaRPr lang="en-NZ" sz="2400" dirty="0">
              <a:solidFill>
                <a:schemeClr val="bg1"/>
              </a:solidFill>
              <a:latin typeface="Arial" panose="020B0604020202020204" pitchFamily="34" charset="0"/>
              <a:ea typeface="Lato Medium" panose="020F0502020204030203" pitchFamily="34" charset="0"/>
              <a:cs typeface="Arial" panose="020B0604020202020204" pitchFamily="34" charset="0"/>
            </a:endParaRPr>
          </a:p>
          <a:p>
            <a:pPr marL="342900" indent="-342900">
              <a:buFont typeface="Arial" panose="020B0604020202020204" pitchFamily="34" charset="0"/>
              <a:buChar char="•"/>
            </a:pPr>
            <a:endParaRPr lang="en-NZ" sz="2400" dirty="0">
              <a:solidFill>
                <a:schemeClr val="bg1"/>
              </a:solidFill>
              <a:latin typeface="Arial" panose="020B0604020202020204" pitchFamily="34" charset="0"/>
              <a:ea typeface="Lato Medium" panose="020F0502020204030203" pitchFamily="34" charset="0"/>
              <a:cs typeface="Arial" panose="020B0604020202020204" pitchFamily="34" charset="0"/>
            </a:endParaRPr>
          </a:p>
          <a:p>
            <a:pPr marL="342900" indent="-342900">
              <a:buFont typeface="Arial" panose="020B0604020202020204" pitchFamily="34" charset="0"/>
              <a:buChar char="•"/>
            </a:pPr>
            <a:endParaRPr lang="en-NZ" sz="2400" dirty="0">
              <a:solidFill>
                <a:schemeClr val="bg1"/>
              </a:solidFill>
              <a:latin typeface="Arial" panose="020B0604020202020204" pitchFamily="34" charset="0"/>
              <a:ea typeface="Lato Medium" panose="020F0502020204030203" pitchFamily="34" charset="0"/>
              <a:cs typeface="Arial" panose="020B0604020202020204" pitchFamily="34" charset="0"/>
            </a:endParaRPr>
          </a:p>
        </p:txBody>
      </p:sp>
      <p:pic>
        <p:nvPicPr>
          <p:cNvPr id="8" name="Picture 7">
            <a:extLst>
              <a:ext uri="{FF2B5EF4-FFF2-40B4-BE49-F238E27FC236}">
                <a16:creationId xmlns:a16="http://schemas.microsoft.com/office/drawing/2014/main" id="{5379B2E0-4302-45A9-901F-3C5C3684B9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20779" y="5284417"/>
            <a:ext cx="7152491" cy="4346342"/>
          </a:xfrm>
          <a:prstGeom prst="rect">
            <a:avLst/>
          </a:prstGeom>
        </p:spPr>
      </p:pic>
    </p:spTree>
    <p:extLst>
      <p:ext uri="{BB962C8B-B14F-4D97-AF65-F5344CB8AC3E}">
        <p14:creationId xmlns:p14="http://schemas.microsoft.com/office/powerpoint/2010/main" val="28527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a:extLst>
              <a:ext uri="{FF2B5EF4-FFF2-40B4-BE49-F238E27FC236}">
                <a16:creationId xmlns:a16="http://schemas.microsoft.com/office/drawing/2014/main" id="{2419D8E2-9AC7-49DE-A5F2-6F054D7F4DB9}"/>
              </a:ext>
            </a:extLst>
          </p:cNvPr>
          <p:cNvSpPr/>
          <p:nvPr/>
        </p:nvSpPr>
        <p:spPr bwMode="auto">
          <a:xfrm>
            <a:off x="14134534" y="8402130"/>
            <a:ext cx="9647640" cy="3965545"/>
          </a:xfrm>
          <a:prstGeom prst="wedgeEllipseCallout">
            <a:avLst>
              <a:gd name="adj1" fmla="val 44503"/>
              <a:gd name="adj2" fmla="val 73309"/>
            </a:avLst>
          </a:prstGeom>
          <a:solidFill>
            <a:schemeClr val="accent1">
              <a:lumMod val="40000"/>
              <a:lumOff val="60000"/>
              <a:alpha val="90000"/>
            </a:schemeClr>
          </a:solidFill>
          <a:ln>
            <a:noFill/>
          </a:ln>
          <a:effectLst/>
          <a:extLst/>
        </p:spPr>
        <p:txBody>
          <a:bodyPr lIns="45719" tIns="45719" rIns="45719" bIns="45719" rtlCol="0" anchor="ctr"/>
          <a:lstStyle/>
          <a:p>
            <a:pPr defTabSz="914400"/>
            <a:endParaRPr lang="en-NZ" dirty="0">
              <a:latin typeface="+mj-lt"/>
              <a:ea typeface="Lato Light" charset="0"/>
              <a:cs typeface="Lato Light" charset="0"/>
              <a:sym typeface="Calibri" charset="0"/>
            </a:endParaRPr>
          </a:p>
        </p:txBody>
      </p:sp>
      <p:pic>
        <p:nvPicPr>
          <p:cNvPr id="5" name="Picture 4">
            <a:extLst>
              <a:ext uri="{FF2B5EF4-FFF2-40B4-BE49-F238E27FC236}">
                <a16:creationId xmlns:a16="http://schemas.microsoft.com/office/drawing/2014/main" id="{AC6F12A2-4026-4333-9606-7392276151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5769" y="9450249"/>
            <a:ext cx="2917424" cy="2917424"/>
          </a:xfrm>
          <a:prstGeom prst="rect">
            <a:avLst/>
          </a:prstGeom>
        </p:spPr>
      </p:pic>
      <p:pic>
        <p:nvPicPr>
          <p:cNvPr id="2" name="Picture 1">
            <a:extLst>
              <a:ext uri="{FF2B5EF4-FFF2-40B4-BE49-F238E27FC236}">
                <a16:creationId xmlns:a16="http://schemas.microsoft.com/office/drawing/2014/main" id="{CA3AA552-7187-475D-9DC8-43D5C35F65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35513" y="10445727"/>
            <a:ext cx="2917424" cy="2917424"/>
          </a:xfrm>
          <a:prstGeom prst="rect">
            <a:avLst/>
          </a:prstGeom>
        </p:spPr>
      </p:pic>
      <p:pic>
        <p:nvPicPr>
          <p:cNvPr id="16" name="Picture 15">
            <a:extLst>
              <a:ext uri="{FF2B5EF4-FFF2-40B4-BE49-F238E27FC236}">
                <a16:creationId xmlns:a16="http://schemas.microsoft.com/office/drawing/2014/main" id="{5C51FDA8-8699-47D7-BD0D-60BC7D1407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66133" y="4934138"/>
            <a:ext cx="3146753" cy="3150737"/>
          </a:xfrm>
          <a:prstGeom prst="rect">
            <a:avLst/>
          </a:prstGeom>
        </p:spPr>
      </p:pic>
      <p:pic>
        <p:nvPicPr>
          <p:cNvPr id="15" name="Picture 14">
            <a:extLst>
              <a:ext uri="{FF2B5EF4-FFF2-40B4-BE49-F238E27FC236}">
                <a16:creationId xmlns:a16="http://schemas.microsoft.com/office/drawing/2014/main" id="{E58931C2-20AB-4357-B10F-2428D13385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94481" y="5841479"/>
            <a:ext cx="2913736" cy="2917424"/>
          </a:xfrm>
          <a:prstGeom prst="rect">
            <a:avLst/>
          </a:prstGeom>
        </p:spPr>
      </p:pic>
      <p:pic>
        <p:nvPicPr>
          <p:cNvPr id="3" name="Picture 4" descr="travelling river">
            <a:extLst>
              <a:ext uri="{FF2B5EF4-FFF2-40B4-BE49-F238E27FC236}">
                <a16:creationId xmlns:a16="http://schemas.microsoft.com/office/drawing/2014/main" id="{4254B403-46DC-414D-AA41-1DA4EB7FA45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759280" y="8536104"/>
            <a:ext cx="2917424" cy="2918184"/>
          </a:xfrm>
          <a:custGeom>
            <a:avLst/>
            <a:gdLst>
              <a:gd name="connsiteX0" fmla="*/ 1424793 w 2849586"/>
              <a:gd name="connsiteY0" fmla="*/ 0 h 2849586"/>
              <a:gd name="connsiteX1" fmla="*/ 2849586 w 2849586"/>
              <a:gd name="connsiteY1" fmla="*/ 1424793 h 2849586"/>
              <a:gd name="connsiteX2" fmla="*/ 1424793 w 2849586"/>
              <a:gd name="connsiteY2" fmla="*/ 2849586 h 2849586"/>
              <a:gd name="connsiteX3" fmla="*/ 0 w 2849586"/>
              <a:gd name="connsiteY3" fmla="*/ 1424793 h 2849586"/>
              <a:gd name="connsiteX4" fmla="*/ 1424793 w 2849586"/>
              <a:gd name="connsiteY4" fmla="*/ 0 h 28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5" descr="icm-bridge">
            <a:extLst>
              <a:ext uri="{FF2B5EF4-FFF2-40B4-BE49-F238E27FC236}">
                <a16:creationId xmlns:a16="http://schemas.microsoft.com/office/drawing/2014/main" id="{1F46CDF1-B9A2-4A73-860E-E12E1D9B85C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223113" y="2660645"/>
            <a:ext cx="2887145" cy="2887897"/>
          </a:xfrm>
          <a:custGeom>
            <a:avLst/>
            <a:gdLst>
              <a:gd name="connsiteX0" fmla="*/ 1424793 w 2849586"/>
              <a:gd name="connsiteY0" fmla="*/ 0 h 2849586"/>
              <a:gd name="connsiteX1" fmla="*/ 2849586 w 2849586"/>
              <a:gd name="connsiteY1" fmla="*/ 1424793 h 2849586"/>
              <a:gd name="connsiteX2" fmla="*/ 1424793 w 2849586"/>
              <a:gd name="connsiteY2" fmla="*/ 2849586 h 2849586"/>
              <a:gd name="connsiteX3" fmla="*/ 0 w 2849586"/>
              <a:gd name="connsiteY3" fmla="*/ 1424793 h 2849586"/>
              <a:gd name="connsiteX4" fmla="*/ 1424793 w 2849586"/>
              <a:gd name="connsiteY4" fmla="*/ 0 h 28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E7EC394-BFD4-485E-A0AA-CC40886BA84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842516" y="2926983"/>
            <a:ext cx="2913736" cy="2914496"/>
          </a:xfrm>
          <a:custGeom>
            <a:avLst/>
            <a:gdLst>
              <a:gd name="connsiteX0" fmla="*/ 1424793 w 2849586"/>
              <a:gd name="connsiteY0" fmla="*/ 0 h 2849586"/>
              <a:gd name="connsiteX1" fmla="*/ 2849586 w 2849586"/>
              <a:gd name="connsiteY1" fmla="*/ 1424793 h 2849586"/>
              <a:gd name="connsiteX2" fmla="*/ 1424793 w 2849586"/>
              <a:gd name="connsiteY2" fmla="*/ 2849586 h 2849586"/>
              <a:gd name="connsiteX3" fmla="*/ 0 w 2849586"/>
              <a:gd name="connsiteY3" fmla="*/ 1424793 h 2849586"/>
              <a:gd name="connsiteX4" fmla="*/ 1424793 w 2849586"/>
              <a:gd name="connsiteY4" fmla="*/ 0 h 28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3" name="Picture 12">
            <a:extLst>
              <a:ext uri="{FF2B5EF4-FFF2-40B4-BE49-F238E27FC236}">
                <a16:creationId xmlns:a16="http://schemas.microsoft.com/office/drawing/2014/main" id="{24F29022-D8A2-418C-9BD7-1F0740D94E3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97736" y="2078037"/>
            <a:ext cx="11710482" cy="11723493"/>
          </a:xfrm>
          <a:prstGeom prst="rect">
            <a:avLst/>
          </a:prstGeom>
        </p:spPr>
      </p:pic>
      <p:sp>
        <p:nvSpPr>
          <p:cNvPr id="18" name="Rectangle 17">
            <a:extLst>
              <a:ext uri="{FF2B5EF4-FFF2-40B4-BE49-F238E27FC236}">
                <a16:creationId xmlns:a16="http://schemas.microsoft.com/office/drawing/2014/main" id="{EDD73BBD-7B6D-425E-9FE4-1914BEE68E65}"/>
              </a:ext>
            </a:extLst>
          </p:cNvPr>
          <p:cNvSpPr/>
          <p:nvPr/>
        </p:nvSpPr>
        <p:spPr>
          <a:xfrm>
            <a:off x="998107" y="605149"/>
            <a:ext cx="19154142" cy="1015663"/>
          </a:xfrm>
          <a:prstGeom prst="rect">
            <a:avLst/>
          </a:prstGeom>
        </p:spPr>
        <p:txBody>
          <a:bodyPr wrap="square">
            <a:spAutoFit/>
          </a:bodyPr>
          <a:lstStyle/>
          <a:p>
            <a:pPr algn="ctr"/>
            <a:r>
              <a:rPr lang="en-NZ" sz="6000" dirty="0">
                <a:solidFill>
                  <a:schemeClr val="accent1">
                    <a:lumMod val="75000"/>
                  </a:schemeClr>
                </a:solidFill>
                <a:latin typeface="+mj-lt"/>
                <a:ea typeface="Lato" panose="020F0502020204030203" pitchFamily="34" charset="0"/>
                <a:cs typeface="Lato" panose="020F0502020204030203" pitchFamily="34" charset="0"/>
              </a:rPr>
              <a:t>Making collaboration visible – who’s in the room</a:t>
            </a:r>
          </a:p>
        </p:txBody>
      </p:sp>
      <p:sp>
        <p:nvSpPr>
          <p:cNvPr id="14" name="Rectangle 13">
            <a:extLst>
              <a:ext uri="{FF2B5EF4-FFF2-40B4-BE49-F238E27FC236}">
                <a16:creationId xmlns:a16="http://schemas.microsoft.com/office/drawing/2014/main" id="{B30DA507-026C-4BFD-9727-0CE6EE36A9B5}"/>
              </a:ext>
            </a:extLst>
          </p:cNvPr>
          <p:cNvSpPr/>
          <p:nvPr/>
        </p:nvSpPr>
        <p:spPr>
          <a:xfrm>
            <a:off x="15578498" y="2697163"/>
            <a:ext cx="8203677" cy="4708981"/>
          </a:xfrm>
          <a:prstGeom prst="rect">
            <a:avLst/>
          </a:prstGeom>
        </p:spPr>
        <p:txBody>
          <a:bodyPr wrap="square">
            <a:spAutoFit/>
          </a:bodyPr>
          <a:lstStyle/>
          <a:p>
            <a:r>
              <a:rPr lang="en-NZ" sz="6000" dirty="0">
                <a:solidFill>
                  <a:schemeClr val="tx2"/>
                </a:solidFill>
                <a:latin typeface="+mj-lt"/>
                <a:ea typeface="Lato" panose="020F0502020204030203" pitchFamily="34" charset="0"/>
                <a:cs typeface="Lato" panose="020F0502020204030203" pitchFamily="34" charset="0"/>
              </a:rPr>
              <a:t>It’s common to refer to a collaborative initiative as happening in a single group – usually via formal events. </a:t>
            </a:r>
          </a:p>
        </p:txBody>
      </p:sp>
      <p:sp>
        <p:nvSpPr>
          <p:cNvPr id="17" name="Rectangle 16">
            <a:extLst>
              <a:ext uri="{FF2B5EF4-FFF2-40B4-BE49-F238E27FC236}">
                <a16:creationId xmlns:a16="http://schemas.microsoft.com/office/drawing/2014/main" id="{814A13BD-B8A8-4CD6-9E3E-9D7A5313561F}"/>
              </a:ext>
            </a:extLst>
          </p:cNvPr>
          <p:cNvSpPr/>
          <p:nvPr/>
        </p:nvSpPr>
        <p:spPr>
          <a:xfrm>
            <a:off x="15024130" y="9450249"/>
            <a:ext cx="8203677" cy="2308324"/>
          </a:xfrm>
          <a:prstGeom prst="rect">
            <a:avLst/>
          </a:prstGeom>
        </p:spPr>
        <p:txBody>
          <a:bodyPr wrap="square">
            <a:spAutoFit/>
          </a:bodyPr>
          <a:lstStyle/>
          <a:p>
            <a:pPr algn="ctr"/>
            <a:r>
              <a:rPr lang="en-NZ" sz="4800" dirty="0">
                <a:solidFill>
                  <a:schemeClr val="tx2"/>
                </a:solidFill>
                <a:latin typeface="+mj-lt"/>
                <a:ea typeface="Lato" panose="020F0502020204030203" pitchFamily="34" charset="0"/>
                <a:cs typeface="Lato" panose="020F0502020204030203" pitchFamily="34" charset="0"/>
              </a:rPr>
              <a:t>“It’s the … ‘Zone’ or ‘FLAG’ or ‘</a:t>
            </a:r>
            <a:r>
              <a:rPr lang="en-NZ" sz="4800" dirty="0" err="1">
                <a:solidFill>
                  <a:schemeClr val="tx2"/>
                </a:solidFill>
                <a:latin typeface="+mj-lt"/>
                <a:ea typeface="Lato" panose="020F0502020204030203" pitchFamily="34" charset="0"/>
                <a:cs typeface="Lato" panose="020F0502020204030203" pitchFamily="34" charset="0"/>
              </a:rPr>
              <a:t>Whaitua</a:t>
            </a:r>
            <a:r>
              <a:rPr lang="en-NZ" sz="4800" dirty="0">
                <a:solidFill>
                  <a:schemeClr val="tx2"/>
                </a:solidFill>
                <a:latin typeface="+mj-lt"/>
                <a:ea typeface="Lato" panose="020F0502020204030203" pitchFamily="34" charset="0"/>
                <a:cs typeface="Lato" panose="020F0502020204030203" pitchFamily="34" charset="0"/>
              </a:rPr>
              <a:t>’ …. committee - isn’t it? They meet monthly. ”</a:t>
            </a:r>
          </a:p>
        </p:txBody>
      </p:sp>
      <p:sp>
        <p:nvSpPr>
          <p:cNvPr id="19" name="Rectangle 18">
            <a:extLst>
              <a:ext uri="{FF2B5EF4-FFF2-40B4-BE49-F238E27FC236}">
                <a16:creationId xmlns:a16="http://schemas.microsoft.com/office/drawing/2014/main" id="{05EBAC30-2CA8-4ECF-B5C0-1FE7C8FD1D19}"/>
              </a:ext>
            </a:extLst>
          </p:cNvPr>
          <p:cNvSpPr/>
          <p:nvPr/>
        </p:nvSpPr>
        <p:spPr>
          <a:xfrm>
            <a:off x="11477975" y="13174518"/>
            <a:ext cx="7330335" cy="400110"/>
          </a:xfrm>
          <a:prstGeom prst="rect">
            <a:avLst/>
          </a:prstGeom>
        </p:spPr>
        <p:txBody>
          <a:bodyPr wrap="square">
            <a:spAutoFit/>
          </a:bodyPr>
          <a:lstStyle/>
          <a:p>
            <a:r>
              <a:rPr lang="en-NZ" sz="2000" dirty="0">
                <a:solidFill>
                  <a:schemeClr val="tx2"/>
                </a:solidFill>
                <a:latin typeface="+mj-lt"/>
                <a:ea typeface="Lato" panose="020F0502020204030203" pitchFamily="34" charset="0"/>
                <a:cs typeface="Lato" panose="020F0502020204030203" pitchFamily="34" charset="0"/>
              </a:rPr>
              <a:t>Note: These photos not of any one process and indicative only</a:t>
            </a:r>
          </a:p>
        </p:txBody>
      </p:sp>
    </p:spTree>
    <p:extLst>
      <p:ext uri="{BB962C8B-B14F-4D97-AF65-F5344CB8AC3E}">
        <p14:creationId xmlns:p14="http://schemas.microsoft.com/office/powerpoint/2010/main" val="2656193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6F12A2-4026-4333-9606-7392276151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5769" y="9450249"/>
            <a:ext cx="2917424" cy="2917424"/>
          </a:xfrm>
          <a:prstGeom prst="rect">
            <a:avLst/>
          </a:prstGeom>
        </p:spPr>
      </p:pic>
      <p:pic>
        <p:nvPicPr>
          <p:cNvPr id="2" name="Picture 1">
            <a:extLst>
              <a:ext uri="{FF2B5EF4-FFF2-40B4-BE49-F238E27FC236}">
                <a16:creationId xmlns:a16="http://schemas.microsoft.com/office/drawing/2014/main" id="{CA3AA552-7187-475D-9DC8-43D5C35F65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35513" y="10445727"/>
            <a:ext cx="2917424" cy="2917424"/>
          </a:xfrm>
          <a:prstGeom prst="rect">
            <a:avLst/>
          </a:prstGeom>
        </p:spPr>
      </p:pic>
      <p:pic>
        <p:nvPicPr>
          <p:cNvPr id="16" name="Picture 15">
            <a:extLst>
              <a:ext uri="{FF2B5EF4-FFF2-40B4-BE49-F238E27FC236}">
                <a16:creationId xmlns:a16="http://schemas.microsoft.com/office/drawing/2014/main" id="{5C51FDA8-8699-47D7-BD0D-60BC7D1407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66133" y="4934138"/>
            <a:ext cx="3146753" cy="3150737"/>
          </a:xfrm>
          <a:prstGeom prst="rect">
            <a:avLst/>
          </a:prstGeom>
        </p:spPr>
      </p:pic>
      <p:pic>
        <p:nvPicPr>
          <p:cNvPr id="15" name="Picture 14">
            <a:extLst>
              <a:ext uri="{FF2B5EF4-FFF2-40B4-BE49-F238E27FC236}">
                <a16:creationId xmlns:a16="http://schemas.microsoft.com/office/drawing/2014/main" id="{E58931C2-20AB-4357-B10F-2428D13385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94481" y="5841479"/>
            <a:ext cx="2913736" cy="2917424"/>
          </a:xfrm>
          <a:prstGeom prst="rect">
            <a:avLst/>
          </a:prstGeom>
        </p:spPr>
      </p:pic>
      <p:pic>
        <p:nvPicPr>
          <p:cNvPr id="3" name="Picture 4" descr="travelling river">
            <a:extLst>
              <a:ext uri="{FF2B5EF4-FFF2-40B4-BE49-F238E27FC236}">
                <a16:creationId xmlns:a16="http://schemas.microsoft.com/office/drawing/2014/main" id="{4254B403-46DC-414D-AA41-1DA4EB7FA45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759280" y="8536104"/>
            <a:ext cx="2917424" cy="2918184"/>
          </a:xfrm>
          <a:custGeom>
            <a:avLst/>
            <a:gdLst>
              <a:gd name="connsiteX0" fmla="*/ 1424793 w 2849586"/>
              <a:gd name="connsiteY0" fmla="*/ 0 h 2849586"/>
              <a:gd name="connsiteX1" fmla="*/ 2849586 w 2849586"/>
              <a:gd name="connsiteY1" fmla="*/ 1424793 h 2849586"/>
              <a:gd name="connsiteX2" fmla="*/ 1424793 w 2849586"/>
              <a:gd name="connsiteY2" fmla="*/ 2849586 h 2849586"/>
              <a:gd name="connsiteX3" fmla="*/ 0 w 2849586"/>
              <a:gd name="connsiteY3" fmla="*/ 1424793 h 2849586"/>
              <a:gd name="connsiteX4" fmla="*/ 1424793 w 2849586"/>
              <a:gd name="connsiteY4" fmla="*/ 0 h 28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5" descr="icm-bridge">
            <a:extLst>
              <a:ext uri="{FF2B5EF4-FFF2-40B4-BE49-F238E27FC236}">
                <a16:creationId xmlns:a16="http://schemas.microsoft.com/office/drawing/2014/main" id="{1F46CDF1-B9A2-4A73-860E-E12E1D9B85C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223113" y="2660645"/>
            <a:ext cx="2887145" cy="2887897"/>
          </a:xfrm>
          <a:custGeom>
            <a:avLst/>
            <a:gdLst>
              <a:gd name="connsiteX0" fmla="*/ 1424793 w 2849586"/>
              <a:gd name="connsiteY0" fmla="*/ 0 h 2849586"/>
              <a:gd name="connsiteX1" fmla="*/ 2849586 w 2849586"/>
              <a:gd name="connsiteY1" fmla="*/ 1424793 h 2849586"/>
              <a:gd name="connsiteX2" fmla="*/ 1424793 w 2849586"/>
              <a:gd name="connsiteY2" fmla="*/ 2849586 h 2849586"/>
              <a:gd name="connsiteX3" fmla="*/ 0 w 2849586"/>
              <a:gd name="connsiteY3" fmla="*/ 1424793 h 2849586"/>
              <a:gd name="connsiteX4" fmla="*/ 1424793 w 2849586"/>
              <a:gd name="connsiteY4" fmla="*/ 0 h 28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E7EC394-BFD4-485E-A0AA-CC40886BA84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842516" y="2926983"/>
            <a:ext cx="2913736" cy="2914496"/>
          </a:xfrm>
          <a:custGeom>
            <a:avLst/>
            <a:gdLst>
              <a:gd name="connsiteX0" fmla="*/ 1424793 w 2849586"/>
              <a:gd name="connsiteY0" fmla="*/ 0 h 2849586"/>
              <a:gd name="connsiteX1" fmla="*/ 2849586 w 2849586"/>
              <a:gd name="connsiteY1" fmla="*/ 1424793 h 2849586"/>
              <a:gd name="connsiteX2" fmla="*/ 1424793 w 2849586"/>
              <a:gd name="connsiteY2" fmla="*/ 2849586 h 2849586"/>
              <a:gd name="connsiteX3" fmla="*/ 0 w 2849586"/>
              <a:gd name="connsiteY3" fmla="*/ 1424793 h 2849586"/>
              <a:gd name="connsiteX4" fmla="*/ 1424793 w 2849586"/>
              <a:gd name="connsiteY4" fmla="*/ 0 h 28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3" name="Picture 12">
            <a:extLst>
              <a:ext uri="{FF2B5EF4-FFF2-40B4-BE49-F238E27FC236}">
                <a16:creationId xmlns:a16="http://schemas.microsoft.com/office/drawing/2014/main" id="{24F29022-D8A2-418C-9BD7-1F0740D94E3B}"/>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6293561" y="6141582"/>
            <a:ext cx="3624939" cy="3628966"/>
          </a:xfrm>
          <a:prstGeom prst="rect">
            <a:avLst/>
          </a:prstGeom>
        </p:spPr>
      </p:pic>
      <p:sp>
        <p:nvSpPr>
          <p:cNvPr id="18" name="Rectangle 17">
            <a:extLst>
              <a:ext uri="{FF2B5EF4-FFF2-40B4-BE49-F238E27FC236}">
                <a16:creationId xmlns:a16="http://schemas.microsoft.com/office/drawing/2014/main" id="{EDD73BBD-7B6D-425E-9FE4-1914BEE68E65}"/>
              </a:ext>
            </a:extLst>
          </p:cNvPr>
          <p:cNvSpPr/>
          <p:nvPr/>
        </p:nvSpPr>
        <p:spPr>
          <a:xfrm>
            <a:off x="16060184" y="3502139"/>
            <a:ext cx="7330335" cy="8402300"/>
          </a:xfrm>
          <a:prstGeom prst="rect">
            <a:avLst/>
          </a:prstGeom>
        </p:spPr>
        <p:txBody>
          <a:bodyPr wrap="square">
            <a:spAutoFit/>
          </a:bodyPr>
          <a:lstStyle/>
          <a:p>
            <a:r>
              <a:rPr lang="en-NZ" sz="6000" dirty="0">
                <a:solidFill>
                  <a:schemeClr val="tx2"/>
                </a:solidFill>
                <a:latin typeface="+mj-lt"/>
                <a:ea typeface="Lato" panose="020F0502020204030203" pitchFamily="34" charset="0"/>
                <a:cs typeface="Lato" panose="020F0502020204030203" pitchFamily="34" charset="0"/>
              </a:rPr>
              <a:t>We need to see collaboration as involving multiple conversations and negotiations</a:t>
            </a:r>
          </a:p>
          <a:p>
            <a:endParaRPr lang="en-NZ" sz="6000" dirty="0">
              <a:solidFill>
                <a:schemeClr val="tx2"/>
              </a:solidFill>
              <a:latin typeface="+mj-lt"/>
              <a:ea typeface="Lato" panose="020F0502020204030203" pitchFamily="34" charset="0"/>
              <a:cs typeface="Lato" panose="020F0502020204030203" pitchFamily="34" charset="0"/>
            </a:endParaRPr>
          </a:p>
          <a:p>
            <a:r>
              <a:rPr lang="en-NZ" sz="6000" dirty="0">
                <a:solidFill>
                  <a:schemeClr val="tx2"/>
                </a:solidFill>
                <a:latin typeface="+mj-lt"/>
                <a:ea typeface="Lato" panose="020F0502020204030203" pitchFamily="34" charset="0"/>
                <a:cs typeface="Lato" panose="020F0502020204030203" pitchFamily="34" charset="0"/>
              </a:rPr>
              <a:t>and … informal conversations are just as important</a:t>
            </a:r>
          </a:p>
        </p:txBody>
      </p:sp>
      <p:sp>
        <p:nvSpPr>
          <p:cNvPr id="17" name="Rectangle 16">
            <a:extLst>
              <a:ext uri="{FF2B5EF4-FFF2-40B4-BE49-F238E27FC236}">
                <a16:creationId xmlns:a16="http://schemas.microsoft.com/office/drawing/2014/main" id="{D0B9A99E-3528-4A67-9DD7-EB3CC4CD20CC}"/>
              </a:ext>
            </a:extLst>
          </p:cNvPr>
          <p:cNvSpPr/>
          <p:nvPr/>
        </p:nvSpPr>
        <p:spPr>
          <a:xfrm>
            <a:off x="998107" y="605149"/>
            <a:ext cx="19154142" cy="1015663"/>
          </a:xfrm>
          <a:prstGeom prst="rect">
            <a:avLst/>
          </a:prstGeom>
        </p:spPr>
        <p:txBody>
          <a:bodyPr wrap="square">
            <a:spAutoFit/>
          </a:bodyPr>
          <a:lstStyle/>
          <a:p>
            <a:pPr algn="ctr"/>
            <a:r>
              <a:rPr lang="en-NZ" sz="6000" dirty="0">
                <a:solidFill>
                  <a:schemeClr val="accent1">
                    <a:lumMod val="75000"/>
                  </a:schemeClr>
                </a:solidFill>
                <a:latin typeface="+mj-lt"/>
                <a:ea typeface="Lato" panose="020F0502020204030203" pitchFamily="34" charset="0"/>
                <a:cs typeface="Lato" panose="020F0502020204030203" pitchFamily="34" charset="0"/>
              </a:rPr>
              <a:t>Making collaboration visible – who’s impacting the room</a:t>
            </a:r>
          </a:p>
        </p:txBody>
      </p:sp>
      <p:sp>
        <p:nvSpPr>
          <p:cNvPr id="6" name="Arrow: Left-Right 5">
            <a:extLst>
              <a:ext uri="{FF2B5EF4-FFF2-40B4-BE49-F238E27FC236}">
                <a16:creationId xmlns:a16="http://schemas.microsoft.com/office/drawing/2014/main" id="{50C0EED5-1388-479D-A890-93A2ED41341C}"/>
              </a:ext>
            </a:extLst>
          </p:cNvPr>
          <p:cNvSpPr/>
          <p:nvPr/>
        </p:nvSpPr>
        <p:spPr bwMode="auto">
          <a:xfrm rot="1542385">
            <a:off x="9326471" y="5841479"/>
            <a:ext cx="394447" cy="523462"/>
          </a:xfrm>
          <a:prstGeom prst="leftRightArrow">
            <a:avLst/>
          </a:prstGeom>
          <a:solidFill>
            <a:schemeClr val="accent1">
              <a:alpha val="90000"/>
            </a:schemeClr>
          </a:solidFill>
          <a:ln>
            <a:noFill/>
          </a:ln>
          <a:effectLst/>
          <a:extLst/>
        </p:spPr>
        <p:txBody>
          <a:bodyPr lIns="45719" tIns="45719" rIns="45719" bIns="45719" rtlCol="0" anchor="ctr"/>
          <a:lstStyle/>
          <a:p>
            <a:pPr defTabSz="914400"/>
            <a:endParaRPr lang="en-NZ" dirty="0">
              <a:latin typeface="+mj-lt"/>
              <a:ea typeface="Lato Light" charset="0"/>
              <a:cs typeface="Lato Light" charset="0"/>
              <a:sym typeface="Calibri" charset="0"/>
            </a:endParaRPr>
          </a:p>
        </p:txBody>
      </p:sp>
      <p:sp>
        <p:nvSpPr>
          <p:cNvPr id="14" name="Arrow: Left-Right 13">
            <a:extLst>
              <a:ext uri="{FF2B5EF4-FFF2-40B4-BE49-F238E27FC236}">
                <a16:creationId xmlns:a16="http://schemas.microsoft.com/office/drawing/2014/main" id="{6530B64B-29B0-4AF2-B38C-27CE7CA0C3FF}"/>
              </a:ext>
            </a:extLst>
          </p:cNvPr>
          <p:cNvSpPr/>
          <p:nvPr/>
        </p:nvSpPr>
        <p:spPr bwMode="auto">
          <a:xfrm rot="4401410">
            <a:off x="10230372" y="7313806"/>
            <a:ext cx="394447" cy="523462"/>
          </a:xfrm>
          <a:prstGeom prst="leftRightArrow">
            <a:avLst/>
          </a:prstGeom>
          <a:solidFill>
            <a:schemeClr val="accent1">
              <a:alpha val="90000"/>
            </a:schemeClr>
          </a:solidFill>
          <a:ln>
            <a:noFill/>
          </a:ln>
          <a:effectLst/>
          <a:extLst/>
        </p:spPr>
        <p:txBody>
          <a:bodyPr lIns="45719" tIns="45719" rIns="45719" bIns="45719" rtlCol="0" anchor="ctr"/>
          <a:lstStyle/>
          <a:p>
            <a:pPr defTabSz="914400"/>
            <a:endParaRPr lang="en-NZ" dirty="0">
              <a:latin typeface="+mj-lt"/>
              <a:ea typeface="Lato Light" charset="0"/>
              <a:cs typeface="Lato Light" charset="0"/>
              <a:sym typeface="Calibri" charset="0"/>
            </a:endParaRPr>
          </a:p>
        </p:txBody>
      </p:sp>
      <p:sp>
        <p:nvSpPr>
          <p:cNvPr id="19" name="Arrow: Left-Right 18">
            <a:extLst>
              <a:ext uri="{FF2B5EF4-FFF2-40B4-BE49-F238E27FC236}">
                <a16:creationId xmlns:a16="http://schemas.microsoft.com/office/drawing/2014/main" id="{01E909F6-14A4-47C7-93D4-AA8E199299A8}"/>
              </a:ext>
            </a:extLst>
          </p:cNvPr>
          <p:cNvSpPr/>
          <p:nvPr/>
        </p:nvSpPr>
        <p:spPr bwMode="auto">
          <a:xfrm rot="19411225">
            <a:off x="9553397" y="9158325"/>
            <a:ext cx="394447" cy="523462"/>
          </a:xfrm>
          <a:prstGeom prst="leftRightArrow">
            <a:avLst/>
          </a:prstGeom>
          <a:solidFill>
            <a:schemeClr val="accent1">
              <a:alpha val="90000"/>
            </a:schemeClr>
          </a:solidFill>
          <a:ln>
            <a:noFill/>
          </a:ln>
          <a:effectLst/>
          <a:extLst/>
        </p:spPr>
        <p:txBody>
          <a:bodyPr lIns="45719" tIns="45719" rIns="45719" bIns="45719" rtlCol="0" anchor="ctr"/>
          <a:lstStyle/>
          <a:p>
            <a:pPr defTabSz="914400"/>
            <a:endParaRPr lang="en-NZ" dirty="0">
              <a:latin typeface="+mj-lt"/>
              <a:ea typeface="Lato Light" charset="0"/>
              <a:cs typeface="Lato Light" charset="0"/>
              <a:sym typeface="Calibri" charset="0"/>
            </a:endParaRPr>
          </a:p>
        </p:txBody>
      </p:sp>
      <p:sp>
        <p:nvSpPr>
          <p:cNvPr id="20" name="Arrow: Left-Right 19">
            <a:extLst>
              <a:ext uri="{FF2B5EF4-FFF2-40B4-BE49-F238E27FC236}">
                <a16:creationId xmlns:a16="http://schemas.microsoft.com/office/drawing/2014/main" id="{F7D38F38-851D-4C09-93CB-6E07EDE2793F}"/>
              </a:ext>
            </a:extLst>
          </p:cNvPr>
          <p:cNvSpPr/>
          <p:nvPr/>
        </p:nvSpPr>
        <p:spPr bwMode="auto">
          <a:xfrm rot="984815">
            <a:off x="7528896" y="9862622"/>
            <a:ext cx="394447" cy="523462"/>
          </a:xfrm>
          <a:prstGeom prst="leftRightArrow">
            <a:avLst/>
          </a:prstGeom>
          <a:solidFill>
            <a:schemeClr val="accent1">
              <a:alpha val="90000"/>
            </a:schemeClr>
          </a:solidFill>
          <a:ln>
            <a:noFill/>
          </a:ln>
          <a:effectLst/>
          <a:extLst/>
        </p:spPr>
        <p:txBody>
          <a:bodyPr lIns="45719" tIns="45719" rIns="45719" bIns="45719" rtlCol="0" anchor="ctr"/>
          <a:lstStyle/>
          <a:p>
            <a:pPr defTabSz="914400"/>
            <a:endParaRPr lang="en-NZ" dirty="0">
              <a:latin typeface="+mj-lt"/>
              <a:ea typeface="Lato Light" charset="0"/>
              <a:cs typeface="Lato Light" charset="0"/>
              <a:sym typeface="Calibri" charset="0"/>
            </a:endParaRPr>
          </a:p>
        </p:txBody>
      </p:sp>
      <p:sp>
        <p:nvSpPr>
          <p:cNvPr id="21" name="Arrow: Left-Right 20">
            <a:extLst>
              <a:ext uri="{FF2B5EF4-FFF2-40B4-BE49-F238E27FC236}">
                <a16:creationId xmlns:a16="http://schemas.microsoft.com/office/drawing/2014/main" id="{490E01EC-9247-4D75-997F-2CFD2F0711F9}"/>
              </a:ext>
            </a:extLst>
          </p:cNvPr>
          <p:cNvSpPr/>
          <p:nvPr/>
        </p:nvSpPr>
        <p:spPr bwMode="auto">
          <a:xfrm rot="4401410">
            <a:off x="5722917" y="8761096"/>
            <a:ext cx="394447" cy="523462"/>
          </a:xfrm>
          <a:prstGeom prst="leftRightArrow">
            <a:avLst/>
          </a:prstGeom>
          <a:solidFill>
            <a:schemeClr val="accent1">
              <a:alpha val="90000"/>
            </a:schemeClr>
          </a:solidFill>
          <a:ln>
            <a:noFill/>
          </a:ln>
          <a:effectLst/>
          <a:extLst/>
        </p:spPr>
        <p:txBody>
          <a:bodyPr lIns="45719" tIns="45719" rIns="45719" bIns="45719" rtlCol="0" anchor="ctr"/>
          <a:lstStyle/>
          <a:p>
            <a:pPr defTabSz="914400"/>
            <a:endParaRPr lang="en-NZ" dirty="0">
              <a:latin typeface="+mj-lt"/>
              <a:ea typeface="Lato Light" charset="0"/>
              <a:cs typeface="Lato Light" charset="0"/>
              <a:sym typeface="Calibri" charset="0"/>
            </a:endParaRPr>
          </a:p>
        </p:txBody>
      </p:sp>
      <p:sp>
        <p:nvSpPr>
          <p:cNvPr id="22" name="Arrow: Left-Right 21">
            <a:extLst>
              <a:ext uri="{FF2B5EF4-FFF2-40B4-BE49-F238E27FC236}">
                <a16:creationId xmlns:a16="http://schemas.microsoft.com/office/drawing/2014/main" id="{E559B52C-5E3E-41D4-B4FE-EF3A58DF29E7}"/>
              </a:ext>
            </a:extLst>
          </p:cNvPr>
          <p:cNvSpPr/>
          <p:nvPr/>
        </p:nvSpPr>
        <p:spPr bwMode="auto">
          <a:xfrm rot="19411225">
            <a:off x="7179812" y="5520104"/>
            <a:ext cx="394447" cy="523462"/>
          </a:xfrm>
          <a:prstGeom prst="leftRightArrow">
            <a:avLst/>
          </a:prstGeom>
          <a:solidFill>
            <a:schemeClr val="accent1">
              <a:alpha val="90000"/>
            </a:schemeClr>
          </a:solidFill>
          <a:ln>
            <a:noFill/>
          </a:ln>
          <a:effectLst/>
          <a:extLst/>
        </p:spPr>
        <p:txBody>
          <a:bodyPr lIns="45719" tIns="45719" rIns="45719" bIns="45719" rtlCol="0" anchor="ctr"/>
          <a:lstStyle/>
          <a:p>
            <a:pPr defTabSz="914400"/>
            <a:endParaRPr lang="en-NZ" dirty="0">
              <a:latin typeface="+mj-lt"/>
              <a:ea typeface="Lato Light" charset="0"/>
              <a:cs typeface="Lato Light" charset="0"/>
              <a:sym typeface="Calibri" charset="0"/>
            </a:endParaRPr>
          </a:p>
        </p:txBody>
      </p:sp>
      <p:sp>
        <p:nvSpPr>
          <p:cNvPr id="23" name="Arrow: Left-Right 22">
            <a:extLst>
              <a:ext uri="{FF2B5EF4-FFF2-40B4-BE49-F238E27FC236}">
                <a16:creationId xmlns:a16="http://schemas.microsoft.com/office/drawing/2014/main" id="{42494ABA-584C-4285-B35E-4E1B9F245DDF}"/>
              </a:ext>
            </a:extLst>
          </p:cNvPr>
          <p:cNvSpPr/>
          <p:nvPr/>
        </p:nvSpPr>
        <p:spPr bwMode="auto">
          <a:xfrm rot="18296332">
            <a:off x="5680314" y="6814185"/>
            <a:ext cx="394447" cy="523462"/>
          </a:xfrm>
          <a:prstGeom prst="leftRightArrow">
            <a:avLst/>
          </a:prstGeom>
          <a:solidFill>
            <a:schemeClr val="accent1">
              <a:alpha val="90000"/>
            </a:schemeClr>
          </a:solidFill>
          <a:ln>
            <a:noFill/>
          </a:ln>
          <a:effectLst/>
          <a:extLst/>
        </p:spPr>
        <p:txBody>
          <a:bodyPr lIns="45719" tIns="45719" rIns="45719" bIns="45719" rtlCol="0" anchor="ctr"/>
          <a:lstStyle/>
          <a:p>
            <a:pPr defTabSz="914400"/>
            <a:endParaRPr lang="en-NZ" dirty="0">
              <a:latin typeface="+mj-lt"/>
              <a:ea typeface="Lato Light" charset="0"/>
              <a:cs typeface="Lato Light" charset="0"/>
              <a:sym typeface="Calibri" charset="0"/>
            </a:endParaRPr>
          </a:p>
        </p:txBody>
      </p:sp>
      <p:sp>
        <p:nvSpPr>
          <p:cNvPr id="24" name="Rectangle 23">
            <a:extLst>
              <a:ext uri="{FF2B5EF4-FFF2-40B4-BE49-F238E27FC236}">
                <a16:creationId xmlns:a16="http://schemas.microsoft.com/office/drawing/2014/main" id="{47DED89C-6F55-48C2-BA05-215CE0B54B6F}"/>
              </a:ext>
            </a:extLst>
          </p:cNvPr>
          <p:cNvSpPr/>
          <p:nvPr/>
        </p:nvSpPr>
        <p:spPr>
          <a:xfrm>
            <a:off x="10064811" y="13174518"/>
            <a:ext cx="7330335" cy="400110"/>
          </a:xfrm>
          <a:prstGeom prst="rect">
            <a:avLst/>
          </a:prstGeom>
        </p:spPr>
        <p:txBody>
          <a:bodyPr wrap="square">
            <a:spAutoFit/>
          </a:bodyPr>
          <a:lstStyle/>
          <a:p>
            <a:r>
              <a:rPr lang="en-NZ" sz="2000" dirty="0">
                <a:solidFill>
                  <a:schemeClr val="tx2"/>
                </a:solidFill>
                <a:latin typeface="+mj-lt"/>
                <a:ea typeface="Lato" panose="020F0502020204030203" pitchFamily="34" charset="0"/>
                <a:cs typeface="Lato" panose="020F0502020204030203" pitchFamily="34" charset="0"/>
              </a:rPr>
              <a:t>Note: These photos not of any one process and indicative only</a:t>
            </a:r>
          </a:p>
        </p:txBody>
      </p:sp>
    </p:spTree>
    <p:extLst>
      <p:ext uri="{BB962C8B-B14F-4D97-AF65-F5344CB8AC3E}">
        <p14:creationId xmlns:p14="http://schemas.microsoft.com/office/powerpoint/2010/main" val="46658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13E8A31-FB87-4F94-B40C-7E84B2378634}"/>
              </a:ext>
            </a:extLst>
          </p:cNvPr>
          <p:cNvSpPr/>
          <p:nvPr/>
        </p:nvSpPr>
        <p:spPr>
          <a:xfrm>
            <a:off x="1805678" y="493596"/>
            <a:ext cx="19194738" cy="1754326"/>
          </a:xfrm>
          <a:prstGeom prst="rect">
            <a:avLst/>
          </a:prstGeom>
        </p:spPr>
        <p:txBody>
          <a:bodyPr wrap="square">
            <a:spAutoFit/>
          </a:bodyPr>
          <a:lstStyle/>
          <a:p>
            <a:r>
              <a:rPr lang="en-NZ" sz="6000" dirty="0">
                <a:solidFill>
                  <a:srgbClr val="394773"/>
                </a:solidFill>
                <a:latin typeface="+mj-lt"/>
                <a:ea typeface="Lato" panose="020F0502020204030203" pitchFamily="34" charset="0"/>
                <a:cs typeface="Lato" panose="020F0502020204030203" pitchFamily="34" charset="0"/>
              </a:rPr>
              <a:t>Making collaboration visible - what’s really happening: </a:t>
            </a:r>
          </a:p>
          <a:p>
            <a:r>
              <a:rPr lang="en-NZ" sz="4800" dirty="0">
                <a:solidFill>
                  <a:srgbClr val="394773"/>
                </a:solidFill>
                <a:latin typeface="+mj-lt"/>
                <a:ea typeface="Lato" panose="020F0502020204030203" pitchFamily="34" charset="0"/>
                <a:cs typeface="Lato" panose="020F0502020204030203" pitchFamily="34" charset="0"/>
              </a:rPr>
              <a:t>Are we managing all the different elements in an collaborative process</a:t>
            </a:r>
          </a:p>
        </p:txBody>
      </p:sp>
      <p:grpSp>
        <p:nvGrpSpPr>
          <p:cNvPr id="32" name="Group 31">
            <a:extLst>
              <a:ext uri="{FF2B5EF4-FFF2-40B4-BE49-F238E27FC236}">
                <a16:creationId xmlns:a16="http://schemas.microsoft.com/office/drawing/2014/main" id="{961F842C-0BB0-4838-A850-ECA959E41200}"/>
              </a:ext>
            </a:extLst>
          </p:cNvPr>
          <p:cNvGrpSpPr/>
          <p:nvPr/>
        </p:nvGrpSpPr>
        <p:grpSpPr>
          <a:xfrm>
            <a:off x="3807298" y="4049120"/>
            <a:ext cx="16022156" cy="8130338"/>
            <a:chOff x="911557" y="3405848"/>
            <a:chExt cx="20085684" cy="10508440"/>
          </a:xfrm>
        </p:grpSpPr>
        <p:sp>
          <p:nvSpPr>
            <p:cNvPr id="34" name="Rounded Rectangle 35">
              <a:extLst>
                <a:ext uri="{FF2B5EF4-FFF2-40B4-BE49-F238E27FC236}">
                  <a16:creationId xmlns:a16="http://schemas.microsoft.com/office/drawing/2014/main" id="{977C462C-95F3-460D-A206-7FD3CED926CE}"/>
                </a:ext>
              </a:extLst>
            </p:cNvPr>
            <p:cNvSpPr/>
            <p:nvPr/>
          </p:nvSpPr>
          <p:spPr>
            <a:xfrm>
              <a:off x="10650029" y="12014516"/>
              <a:ext cx="3962441" cy="1405177"/>
            </a:xfrm>
            <a:prstGeom prst="roundRect">
              <a:avLst/>
            </a:prstGeom>
            <a:solidFill>
              <a:srgbClr val="394773"/>
            </a:solidFill>
            <a:ln>
              <a:solidFill>
                <a:srgbClr val="3947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NZ">
                <a:solidFill>
                  <a:prstClr val="white"/>
                </a:solidFill>
                <a:latin typeface="+mj-lt"/>
              </a:endParaRPr>
            </a:p>
          </p:txBody>
        </p:sp>
        <p:sp>
          <p:nvSpPr>
            <p:cNvPr id="2" name="Rounded Rectangle 18">
              <a:extLst>
                <a:ext uri="{FF2B5EF4-FFF2-40B4-BE49-F238E27FC236}">
                  <a16:creationId xmlns:a16="http://schemas.microsoft.com/office/drawing/2014/main" id="{8A51225E-A59F-4DCB-A19A-E140F83284CF}"/>
                </a:ext>
              </a:extLst>
            </p:cNvPr>
            <p:cNvSpPr/>
            <p:nvPr/>
          </p:nvSpPr>
          <p:spPr>
            <a:xfrm>
              <a:off x="17068972" y="6360143"/>
              <a:ext cx="3784905" cy="2767710"/>
            </a:xfrm>
            <a:prstGeom prst="roundRect">
              <a:avLst/>
            </a:prstGeom>
            <a:solidFill>
              <a:srgbClr val="394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NZ">
                <a:solidFill>
                  <a:prstClr val="white"/>
                </a:solidFill>
                <a:latin typeface="+mj-lt"/>
              </a:endParaRPr>
            </a:p>
          </p:txBody>
        </p:sp>
        <p:sp>
          <p:nvSpPr>
            <p:cNvPr id="3" name="Rounded Rectangle 17">
              <a:extLst>
                <a:ext uri="{FF2B5EF4-FFF2-40B4-BE49-F238E27FC236}">
                  <a16:creationId xmlns:a16="http://schemas.microsoft.com/office/drawing/2014/main" id="{CD0587BA-A238-4114-8BDE-2174F7F813A8}"/>
                </a:ext>
              </a:extLst>
            </p:cNvPr>
            <p:cNvSpPr/>
            <p:nvPr/>
          </p:nvSpPr>
          <p:spPr>
            <a:xfrm>
              <a:off x="13927993" y="6409196"/>
              <a:ext cx="2887187" cy="2767710"/>
            </a:xfrm>
            <a:prstGeom prst="roundRect">
              <a:avLst/>
            </a:prstGeom>
            <a:solidFill>
              <a:srgbClr val="394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NZ">
                <a:solidFill>
                  <a:prstClr val="white"/>
                </a:solidFill>
                <a:latin typeface="+mj-lt"/>
              </a:endParaRPr>
            </a:p>
          </p:txBody>
        </p:sp>
        <p:sp>
          <p:nvSpPr>
            <p:cNvPr id="4" name="Rounded Rectangle 16">
              <a:extLst>
                <a:ext uri="{FF2B5EF4-FFF2-40B4-BE49-F238E27FC236}">
                  <a16:creationId xmlns:a16="http://schemas.microsoft.com/office/drawing/2014/main" id="{2AA2A2BC-7250-438E-8E5D-B2D4872E465E}"/>
                </a:ext>
              </a:extLst>
            </p:cNvPr>
            <p:cNvSpPr/>
            <p:nvPr/>
          </p:nvSpPr>
          <p:spPr>
            <a:xfrm>
              <a:off x="7426044" y="6391549"/>
              <a:ext cx="2877675" cy="2767710"/>
            </a:xfrm>
            <a:prstGeom prst="roundRect">
              <a:avLst/>
            </a:prstGeom>
            <a:solidFill>
              <a:srgbClr val="394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NZ">
                <a:solidFill>
                  <a:prstClr val="white"/>
                </a:solidFill>
                <a:latin typeface="+mj-lt"/>
              </a:endParaRPr>
            </a:p>
          </p:txBody>
        </p:sp>
        <p:sp>
          <p:nvSpPr>
            <p:cNvPr id="5" name="Rounded Rectangle 15">
              <a:extLst>
                <a:ext uri="{FF2B5EF4-FFF2-40B4-BE49-F238E27FC236}">
                  <a16:creationId xmlns:a16="http://schemas.microsoft.com/office/drawing/2014/main" id="{3E775F27-BC99-485D-9B96-6AD1237F296A}"/>
                </a:ext>
              </a:extLst>
            </p:cNvPr>
            <p:cNvSpPr/>
            <p:nvPr/>
          </p:nvSpPr>
          <p:spPr>
            <a:xfrm>
              <a:off x="3889493" y="6375098"/>
              <a:ext cx="3282761" cy="2767710"/>
            </a:xfrm>
            <a:prstGeom prst="roundRect">
              <a:avLst/>
            </a:prstGeom>
            <a:solidFill>
              <a:srgbClr val="394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NZ">
                <a:solidFill>
                  <a:prstClr val="white"/>
                </a:solidFill>
                <a:latin typeface="+mj-lt"/>
              </a:endParaRPr>
            </a:p>
          </p:txBody>
        </p:sp>
        <p:sp>
          <p:nvSpPr>
            <p:cNvPr id="6" name="TextBox 5">
              <a:extLst>
                <a:ext uri="{FF2B5EF4-FFF2-40B4-BE49-F238E27FC236}">
                  <a16:creationId xmlns:a16="http://schemas.microsoft.com/office/drawing/2014/main" id="{BE2E9B91-BEE1-4E46-8361-264ACC2BC625}"/>
                </a:ext>
              </a:extLst>
            </p:cNvPr>
            <p:cNvSpPr txBox="1"/>
            <p:nvPr/>
          </p:nvSpPr>
          <p:spPr>
            <a:xfrm>
              <a:off x="4340202" y="6830320"/>
              <a:ext cx="2295149" cy="1392301"/>
            </a:xfrm>
            <a:prstGeom prst="rect">
              <a:avLst/>
            </a:prstGeom>
            <a:noFill/>
            <a:ln>
              <a:noFill/>
            </a:ln>
          </p:spPr>
          <p:txBody>
            <a:bodyPr wrap="square" rtlCol="0">
              <a:spAutoFit/>
            </a:bodyPr>
            <a:lstStyle/>
            <a:p>
              <a:pPr algn="ctr" defTabSz="914400">
                <a:defRPr/>
              </a:pPr>
              <a:r>
                <a:rPr lang="en-NZ" sz="3200" b="1" dirty="0">
                  <a:solidFill>
                    <a:schemeClr val="bg1"/>
                  </a:solidFill>
                  <a:latin typeface="+mj-lt"/>
                  <a:ea typeface="Lato Light" panose="020F0502020204030203" pitchFamily="34" charset="0"/>
                  <a:cs typeface="Lato Light" panose="020F0502020204030203" pitchFamily="34" charset="0"/>
                </a:rPr>
                <a:t>Stakeholder</a:t>
              </a:r>
              <a:r>
                <a:rPr lang="en-NZ" sz="3200" b="1" dirty="0">
                  <a:solidFill>
                    <a:prstClr val="black"/>
                  </a:solidFill>
                  <a:latin typeface="+mj-lt"/>
                  <a:ea typeface="Lato Light" panose="020F0502020204030203" pitchFamily="34" charset="0"/>
                  <a:cs typeface="Lato Light" panose="020F0502020204030203" pitchFamily="34" charset="0"/>
                </a:rPr>
                <a:t> </a:t>
              </a:r>
              <a:r>
                <a:rPr lang="en-NZ" sz="3200" b="1" dirty="0">
                  <a:solidFill>
                    <a:schemeClr val="bg1"/>
                  </a:solidFill>
                  <a:latin typeface="+mj-lt"/>
                  <a:ea typeface="Lato Light" panose="020F0502020204030203" pitchFamily="34" charset="0"/>
                  <a:cs typeface="Lato Light" panose="020F0502020204030203" pitchFamily="34" charset="0"/>
                </a:rPr>
                <a:t>values</a:t>
              </a:r>
            </a:p>
          </p:txBody>
        </p:sp>
        <p:sp>
          <p:nvSpPr>
            <p:cNvPr id="7" name="TextBox 6">
              <a:extLst>
                <a:ext uri="{FF2B5EF4-FFF2-40B4-BE49-F238E27FC236}">
                  <a16:creationId xmlns:a16="http://schemas.microsoft.com/office/drawing/2014/main" id="{27FC7772-AE0B-4FD4-A709-97D5B52B14E9}"/>
                </a:ext>
              </a:extLst>
            </p:cNvPr>
            <p:cNvSpPr txBox="1"/>
            <p:nvPr/>
          </p:nvSpPr>
          <p:spPr>
            <a:xfrm>
              <a:off x="7788634" y="6842504"/>
              <a:ext cx="2171121" cy="2028781"/>
            </a:xfrm>
            <a:prstGeom prst="rect">
              <a:avLst/>
            </a:prstGeom>
            <a:noFill/>
            <a:ln>
              <a:noFill/>
            </a:ln>
          </p:spPr>
          <p:txBody>
            <a:bodyPr wrap="square" rtlCol="0">
              <a:spAutoFit/>
            </a:bodyPr>
            <a:lstStyle/>
            <a:p>
              <a:pPr algn="ctr" defTabSz="914400">
                <a:defRPr/>
              </a:pPr>
              <a:r>
                <a:rPr lang="en-NZ" sz="3200" b="1" dirty="0">
                  <a:solidFill>
                    <a:schemeClr val="bg1"/>
                  </a:solidFill>
                  <a:latin typeface="+mj-lt"/>
                  <a:ea typeface="Lato Light" panose="020F0502020204030203" pitchFamily="34" charset="0"/>
                  <a:cs typeface="Lato Light" panose="020F0502020204030203" pitchFamily="34" charset="0"/>
                </a:rPr>
                <a:t>Defining attributes</a:t>
              </a:r>
            </a:p>
          </p:txBody>
        </p:sp>
        <p:sp>
          <p:nvSpPr>
            <p:cNvPr id="8" name="TextBox 7">
              <a:extLst>
                <a:ext uri="{FF2B5EF4-FFF2-40B4-BE49-F238E27FC236}">
                  <a16:creationId xmlns:a16="http://schemas.microsoft.com/office/drawing/2014/main" id="{197C45F4-EEA3-4F5D-9B77-B0007EA1C0FC}"/>
                </a:ext>
              </a:extLst>
            </p:cNvPr>
            <p:cNvSpPr txBox="1"/>
            <p:nvPr/>
          </p:nvSpPr>
          <p:spPr>
            <a:xfrm>
              <a:off x="14258357" y="6869449"/>
              <a:ext cx="2317888" cy="2665263"/>
            </a:xfrm>
            <a:prstGeom prst="rect">
              <a:avLst/>
            </a:prstGeom>
            <a:noFill/>
            <a:ln>
              <a:noFill/>
            </a:ln>
          </p:spPr>
          <p:txBody>
            <a:bodyPr wrap="square" rtlCol="0">
              <a:spAutoFit/>
            </a:bodyPr>
            <a:lstStyle/>
            <a:p>
              <a:pPr algn="ctr" defTabSz="914400">
                <a:defRPr/>
              </a:pPr>
              <a:r>
                <a:rPr lang="en-NZ" sz="3200" b="1" dirty="0">
                  <a:solidFill>
                    <a:schemeClr val="bg1"/>
                  </a:solidFill>
                  <a:latin typeface="+mj-lt"/>
                  <a:ea typeface="Lato Light" panose="020F0502020204030203" pitchFamily="34" charset="0"/>
                  <a:cs typeface="Lato Light" panose="020F0502020204030203" pitchFamily="34" charset="0"/>
                </a:rPr>
                <a:t>Scenarios </a:t>
              </a:r>
            </a:p>
            <a:p>
              <a:pPr algn="ctr" defTabSz="914400">
                <a:defRPr/>
              </a:pPr>
              <a:r>
                <a:rPr lang="en-NZ" sz="3200" b="1" dirty="0">
                  <a:solidFill>
                    <a:schemeClr val="bg1"/>
                  </a:solidFill>
                  <a:latin typeface="+mj-lt"/>
                  <a:ea typeface="Lato Light" panose="020F0502020204030203" pitchFamily="34" charset="0"/>
                  <a:cs typeface="Lato Light" panose="020F0502020204030203" pitchFamily="34" charset="0"/>
                </a:rPr>
                <a:t>&amp; strategic thinking</a:t>
              </a:r>
            </a:p>
          </p:txBody>
        </p:sp>
        <p:sp>
          <p:nvSpPr>
            <p:cNvPr id="9" name="TextBox 8">
              <a:extLst>
                <a:ext uri="{FF2B5EF4-FFF2-40B4-BE49-F238E27FC236}">
                  <a16:creationId xmlns:a16="http://schemas.microsoft.com/office/drawing/2014/main" id="{92AED87F-F602-44FE-B075-83ED99E4FC6C}"/>
                </a:ext>
              </a:extLst>
            </p:cNvPr>
            <p:cNvSpPr txBox="1"/>
            <p:nvPr/>
          </p:nvSpPr>
          <p:spPr>
            <a:xfrm>
              <a:off x="17500679" y="6901544"/>
              <a:ext cx="2699758" cy="2028781"/>
            </a:xfrm>
            <a:prstGeom prst="rect">
              <a:avLst/>
            </a:prstGeom>
            <a:noFill/>
            <a:ln>
              <a:noFill/>
            </a:ln>
          </p:spPr>
          <p:txBody>
            <a:bodyPr wrap="square" rtlCol="0">
              <a:spAutoFit/>
            </a:bodyPr>
            <a:lstStyle/>
            <a:p>
              <a:pPr algn="ctr" defTabSz="914400">
                <a:defRPr/>
              </a:pPr>
              <a:r>
                <a:rPr lang="en-NZ" sz="3200" b="1" dirty="0">
                  <a:solidFill>
                    <a:schemeClr val="bg1"/>
                  </a:solidFill>
                  <a:latin typeface="+mj-lt"/>
                  <a:ea typeface="Lato Light" panose="020F0502020204030203" pitchFamily="34" charset="0"/>
                  <a:cs typeface="Lato Light" panose="020F0502020204030203" pitchFamily="34" charset="0"/>
                </a:rPr>
                <a:t>Monitoring, evaluation &amp; learning</a:t>
              </a:r>
              <a:endParaRPr lang="en-NZ" b="1" dirty="0">
                <a:solidFill>
                  <a:schemeClr val="bg1"/>
                </a:solidFill>
                <a:latin typeface="+mj-lt"/>
                <a:cs typeface="Arial" pitchFamily="34" charset="0"/>
              </a:endParaRPr>
            </a:p>
          </p:txBody>
        </p:sp>
        <p:sp>
          <p:nvSpPr>
            <p:cNvPr id="10" name="TextBox 9">
              <a:extLst>
                <a:ext uri="{FF2B5EF4-FFF2-40B4-BE49-F238E27FC236}">
                  <a16:creationId xmlns:a16="http://schemas.microsoft.com/office/drawing/2014/main" id="{A5632CBC-692F-41CC-8F54-11B17B60A2C3}"/>
                </a:ext>
              </a:extLst>
            </p:cNvPr>
            <p:cNvSpPr txBox="1"/>
            <p:nvPr/>
          </p:nvSpPr>
          <p:spPr>
            <a:xfrm rot="18761197">
              <a:off x="-446098" y="7878287"/>
              <a:ext cx="4253020" cy="733085"/>
            </a:xfrm>
            <a:prstGeom prst="rect">
              <a:avLst/>
            </a:prstGeom>
            <a:noFill/>
            <a:ln>
              <a:noFill/>
            </a:ln>
          </p:spPr>
          <p:txBody>
            <a:bodyPr wrap="square" rtlCol="0">
              <a:spAutoFit/>
            </a:bodyPr>
            <a:lstStyle/>
            <a:p>
              <a:pPr algn="ctr" defTabSz="914400">
                <a:defRPr/>
              </a:pPr>
              <a:r>
                <a:rPr lang="en-NZ" sz="3200" b="1" dirty="0">
                  <a:solidFill>
                    <a:prstClr val="black"/>
                  </a:solidFill>
                  <a:highlight>
                    <a:srgbClr val="FFFF00"/>
                  </a:highlight>
                  <a:latin typeface="+mj-lt"/>
                  <a:ea typeface="Lato" panose="020F0502020204030203" pitchFamily="34" charset="0"/>
                  <a:cs typeface="Lato" panose="020F0502020204030203" pitchFamily="34" charset="0"/>
                </a:rPr>
                <a:t> CONTENT</a:t>
              </a:r>
              <a:r>
                <a:rPr lang="en-NZ" sz="3200" b="1" dirty="0">
                  <a:solidFill>
                    <a:srgbClr val="FFFF00"/>
                  </a:solidFill>
                  <a:highlight>
                    <a:srgbClr val="FFFF00"/>
                  </a:highlight>
                  <a:latin typeface="+mj-lt"/>
                  <a:ea typeface="Lato" panose="020F0502020204030203" pitchFamily="34" charset="0"/>
                  <a:cs typeface="Lato" panose="020F0502020204030203" pitchFamily="34" charset="0"/>
                </a:rPr>
                <a:t>..</a:t>
              </a:r>
            </a:p>
          </p:txBody>
        </p:sp>
        <p:sp>
          <p:nvSpPr>
            <p:cNvPr id="11" name="TextBox 10">
              <a:extLst>
                <a:ext uri="{FF2B5EF4-FFF2-40B4-BE49-F238E27FC236}">
                  <a16:creationId xmlns:a16="http://schemas.microsoft.com/office/drawing/2014/main" id="{AE953CB1-501B-4B01-9E82-EC93CFBDD085}"/>
                </a:ext>
              </a:extLst>
            </p:cNvPr>
            <p:cNvSpPr txBox="1"/>
            <p:nvPr/>
          </p:nvSpPr>
          <p:spPr>
            <a:xfrm rot="18629896">
              <a:off x="-172741" y="5207633"/>
              <a:ext cx="4253020" cy="733085"/>
            </a:xfrm>
            <a:prstGeom prst="rect">
              <a:avLst/>
            </a:prstGeom>
            <a:noFill/>
            <a:ln>
              <a:noFill/>
            </a:ln>
          </p:spPr>
          <p:txBody>
            <a:bodyPr wrap="square" rtlCol="0">
              <a:spAutoFit/>
            </a:bodyPr>
            <a:lstStyle/>
            <a:p>
              <a:pPr algn="ctr" defTabSz="914400">
                <a:defRPr/>
              </a:pPr>
              <a:r>
                <a:rPr lang="en-NZ" sz="3200" b="1" dirty="0">
                  <a:solidFill>
                    <a:prstClr val="black"/>
                  </a:solidFill>
                  <a:highlight>
                    <a:srgbClr val="FFFF00"/>
                  </a:highlight>
                  <a:latin typeface="+mj-lt"/>
                  <a:ea typeface="Lato" panose="020F0502020204030203" pitchFamily="34" charset="0"/>
                  <a:cs typeface="Lato" panose="020F0502020204030203" pitchFamily="34" charset="0"/>
                </a:rPr>
                <a:t>  SOCIAL PROCESS</a:t>
              </a:r>
              <a:r>
                <a:rPr lang="en-NZ" sz="3200" b="1" dirty="0">
                  <a:solidFill>
                    <a:srgbClr val="FFFF00"/>
                  </a:solidFill>
                  <a:highlight>
                    <a:srgbClr val="FFFF00"/>
                  </a:highlight>
                  <a:latin typeface="+mj-lt"/>
                  <a:ea typeface="Lato" panose="020F0502020204030203" pitchFamily="34" charset="0"/>
                  <a:cs typeface="Lato" panose="020F0502020204030203" pitchFamily="34" charset="0"/>
                </a:rPr>
                <a:t>..</a:t>
              </a:r>
              <a:r>
                <a:rPr lang="en-NZ" sz="3200" b="1" dirty="0">
                  <a:solidFill>
                    <a:prstClr val="black"/>
                  </a:solidFill>
                  <a:highlight>
                    <a:srgbClr val="FFFF00"/>
                  </a:highlight>
                  <a:latin typeface="+mj-lt"/>
                  <a:ea typeface="Lato" panose="020F0502020204030203" pitchFamily="34" charset="0"/>
                  <a:cs typeface="Lato" panose="020F0502020204030203" pitchFamily="34" charset="0"/>
                </a:rPr>
                <a:t>   </a:t>
              </a:r>
            </a:p>
          </p:txBody>
        </p:sp>
        <p:sp>
          <p:nvSpPr>
            <p:cNvPr id="12" name="Rounded Rectangle 27">
              <a:extLst>
                <a:ext uri="{FF2B5EF4-FFF2-40B4-BE49-F238E27FC236}">
                  <a16:creationId xmlns:a16="http://schemas.microsoft.com/office/drawing/2014/main" id="{0A1FA5A3-F73E-4DC0-8C9A-CA04897424D4}"/>
                </a:ext>
              </a:extLst>
            </p:cNvPr>
            <p:cNvSpPr/>
            <p:nvPr/>
          </p:nvSpPr>
          <p:spPr>
            <a:xfrm>
              <a:off x="14085903" y="3516842"/>
              <a:ext cx="2983069" cy="2435161"/>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NZ">
                <a:solidFill>
                  <a:prstClr val="white"/>
                </a:solidFill>
                <a:latin typeface="+mj-lt"/>
                <a:ea typeface="Lato Light" panose="020F0502020204030203" pitchFamily="34" charset="0"/>
                <a:cs typeface="Lato Light" panose="020F0502020204030203" pitchFamily="34" charset="0"/>
              </a:endParaRPr>
            </a:p>
          </p:txBody>
        </p:sp>
        <p:sp>
          <p:nvSpPr>
            <p:cNvPr id="13" name="Rounded Rectangle 28">
              <a:extLst>
                <a:ext uri="{FF2B5EF4-FFF2-40B4-BE49-F238E27FC236}">
                  <a16:creationId xmlns:a16="http://schemas.microsoft.com/office/drawing/2014/main" id="{A78F825F-2298-4B80-9DC1-AAAB5ED8A410}"/>
                </a:ext>
              </a:extLst>
            </p:cNvPr>
            <p:cNvSpPr/>
            <p:nvPr/>
          </p:nvSpPr>
          <p:spPr>
            <a:xfrm>
              <a:off x="17252773" y="3405848"/>
              <a:ext cx="3478758" cy="2435158"/>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NZ">
                <a:solidFill>
                  <a:prstClr val="white"/>
                </a:solidFill>
                <a:latin typeface="+mj-lt"/>
                <a:ea typeface="Lato Light" panose="020F0502020204030203" pitchFamily="34" charset="0"/>
                <a:cs typeface="Lato Light" panose="020F0502020204030203" pitchFamily="34" charset="0"/>
              </a:endParaRPr>
            </a:p>
          </p:txBody>
        </p:sp>
        <p:sp>
          <p:nvSpPr>
            <p:cNvPr id="14" name="Rounded Rectangle 29">
              <a:extLst>
                <a:ext uri="{FF2B5EF4-FFF2-40B4-BE49-F238E27FC236}">
                  <a16:creationId xmlns:a16="http://schemas.microsoft.com/office/drawing/2014/main" id="{23A64596-4400-4DEA-8F1F-E3FDDAB5A84E}"/>
                </a:ext>
              </a:extLst>
            </p:cNvPr>
            <p:cNvSpPr/>
            <p:nvPr/>
          </p:nvSpPr>
          <p:spPr>
            <a:xfrm>
              <a:off x="7633389" y="3578131"/>
              <a:ext cx="2938254" cy="2456568"/>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NZ">
                <a:solidFill>
                  <a:prstClr val="white"/>
                </a:solidFill>
                <a:latin typeface="+mj-lt"/>
                <a:ea typeface="Lato Light" panose="020F0502020204030203" pitchFamily="34" charset="0"/>
                <a:cs typeface="Lato Light" panose="020F0502020204030203" pitchFamily="34" charset="0"/>
              </a:endParaRPr>
            </a:p>
          </p:txBody>
        </p:sp>
        <p:sp>
          <p:nvSpPr>
            <p:cNvPr id="15" name="Rounded Rectangle 30">
              <a:extLst>
                <a:ext uri="{FF2B5EF4-FFF2-40B4-BE49-F238E27FC236}">
                  <a16:creationId xmlns:a16="http://schemas.microsoft.com/office/drawing/2014/main" id="{929E6644-0356-412A-B92B-145E4D0EA34A}"/>
                </a:ext>
              </a:extLst>
            </p:cNvPr>
            <p:cNvSpPr/>
            <p:nvPr/>
          </p:nvSpPr>
          <p:spPr>
            <a:xfrm>
              <a:off x="3772970" y="3493348"/>
              <a:ext cx="3683566" cy="2482148"/>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NZ">
                <a:solidFill>
                  <a:prstClr val="white"/>
                </a:solidFill>
                <a:latin typeface="+mj-lt"/>
                <a:ea typeface="Lato Light" panose="020F0502020204030203" pitchFamily="34" charset="0"/>
                <a:cs typeface="Lato Light" panose="020F0502020204030203" pitchFamily="34" charset="0"/>
              </a:endParaRPr>
            </a:p>
          </p:txBody>
        </p:sp>
        <p:sp>
          <p:nvSpPr>
            <p:cNvPr id="16" name="TextBox 15">
              <a:extLst>
                <a:ext uri="{FF2B5EF4-FFF2-40B4-BE49-F238E27FC236}">
                  <a16:creationId xmlns:a16="http://schemas.microsoft.com/office/drawing/2014/main" id="{B8EAF32B-0FA5-45C9-9B92-762591D39040}"/>
                </a:ext>
              </a:extLst>
            </p:cNvPr>
            <p:cNvSpPr txBox="1"/>
            <p:nvPr/>
          </p:nvSpPr>
          <p:spPr>
            <a:xfrm>
              <a:off x="3889493" y="4075749"/>
              <a:ext cx="3418174" cy="477361"/>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defTabSz="914400">
                <a:defRPr/>
              </a:pPr>
              <a:r>
                <a:rPr lang="en-NZ" b="1" dirty="0">
                  <a:solidFill>
                    <a:prstClr val="black"/>
                  </a:solidFill>
                  <a:latin typeface="+mj-lt"/>
                  <a:ea typeface="Lato Light" panose="020F0502020204030203" pitchFamily="34" charset="0"/>
                  <a:cs typeface="Lato Light" panose="020F0502020204030203" pitchFamily="34" charset="0"/>
                </a:rPr>
                <a:t>Recruitment &amp; engagement</a:t>
              </a:r>
            </a:p>
          </p:txBody>
        </p:sp>
        <p:sp>
          <p:nvSpPr>
            <p:cNvPr id="17" name="TextBox 16">
              <a:extLst>
                <a:ext uri="{FF2B5EF4-FFF2-40B4-BE49-F238E27FC236}">
                  <a16:creationId xmlns:a16="http://schemas.microsoft.com/office/drawing/2014/main" id="{F9BEA5BB-303D-4C3D-AC34-FA11ED70A321}"/>
                </a:ext>
              </a:extLst>
            </p:cNvPr>
            <p:cNvSpPr txBox="1"/>
            <p:nvPr/>
          </p:nvSpPr>
          <p:spPr>
            <a:xfrm>
              <a:off x="7829362" y="4075748"/>
              <a:ext cx="2682024" cy="477361"/>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defTabSz="914400">
                <a:defRPr/>
              </a:pPr>
              <a:r>
                <a:rPr lang="en-NZ" b="1" dirty="0">
                  <a:solidFill>
                    <a:prstClr val="black"/>
                  </a:solidFill>
                  <a:latin typeface="+mj-lt"/>
                  <a:ea typeface="Lato Light" panose="020F0502020204030203" pitchFamily="34" charset="0"/>
                  <a:cs typeface="Lato Light" panose="020F0502020204030203" pitchFamily="34" charset="0"/>
                </a:rPr>
                <a:t>Group facilitation</a:t>
              </a:r>
            </a:p>
          </p:txBody>
        </p:sp>
        <p:sp>
          <p:nvSpPr>
            <p:cNvPr id="18" name="TextBox 17">
              <a:extLst>
                <a:ext uri="{FF2B5EF4-FFF2-40B4-BE49-F238E27FC236}">
                  <a16:creationId xmlns:a16="http://schemas.microsoft.com/office/drawing/2014/main" id="{6236DE53-EF06-4CC2-821D-96E5B3E3CEF2}"/>
                </a:ext>
              </a:extLst>
            </p:cNvPr>
            <p:cNvSpPr txBox="1"/>
            <p:nvPr/>
          </p:nvSpPr>
          <p:spPr>
            <a:xfrm>
              <a:off x="17489065" y="4008919"/>
              <a:ext cx="3125725" cy="477361"/>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defTabSz="914400">
                <a:defRPr/>
              </a:pPr>
              <a:r>
                <a:rPr lang="en-NZ" b="1" dirty="0">
                  <a:solidFill>
                    <a:prstClr val="black"/>
                  </a:solidFill>
                  <a:latin typeface="+mj-lt"/>
                  <a:ea typeface="Lato Light" panose="020F0502020204030203" pitchFamily="34" charset="0"/>
                  <a:cs typeface="Lato Light" panose="020F0502020204030203" pitchFamily="34" charset="0"/>
                </a:rPr>
                <a:t>Collaborative modelling</a:t>
              </a:r>
            </a:p>
          </p:txBody>
        </p:sp>
        <p:sp>
          <p:nvSpPr>
            <p:cNvPr id="19" name="TextBox 18">
              <a:extLst>
                <a:ext uri="{FF2B5EF4-FFF2-40B4-BE49-F238E27FC236}">
                  <a16:creationId xmlns:a16="http://schemas.microsoft.com/office/drawing/2014/main" id="{620E0014-EFBA-41E0-AEF7-DE5B7E0A409D}"/>
                </a:ext>
              </a:extLst>
            </p:cNvPr>
            <p:cNvSpPr txBox="1"/>
            <p:nvPr/>
          </p:nvSpPr>
          <p:spPr>
            <a:xfrm>
              <a:off x="14462379" y="4112531"/>
              <a:ext cx="2364248" cy="477361"/>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defTabSz="914400">
                <a:defRPr/>
              </a:pPr>
              <a:r>
                <a:rPr lang="en-NZ" b="1" dirty="0">
                  <a:solidFill>
                    <a:prstClr val="black"/>
                  </a:solidFill>
                  <a:latin typeface="+mj-lt"/>
                  <a:ea typeface="Lato Light" panose="020F0502020204030203" pitchFamily="34" charset="0"/>
                  <a:cs typeface="Lato Light" panose="020F0502020204030203" pitchFamily="34" charset="0"/>
                </a:rPr>
                <a:t>Sharing knowledge</a:t>
              </a:r>
            </a:p>
          </p:txBody>
        </p:sp>
        <p:sp>
          <p:nvSpPr>
            <p:cNvPr id="20" name="Rounded Rectangle 35">
              <a:extLst>
                <a:ext uri="{FF2B5EF4-FFF2-40B4-BE49-F238E27FC236}">
                  <a16:creationId xmlns:a16="http://schemas.microsoft.com/office/drawing/2014/main" id="{9ED1391B-F5C6-47B4-A22E-BC3D36543683}"/>
                </a:ext>
              </a:extLst>
            </p:cNvPr>
            <p:cNvSpPr/>
            <p:nvPr/>
          </p:nvSpPr>
          <p:spPr>
            <a:xfrm>
              <a:off x="3772970" y="9699738"/>
              <a:ext cx="16959265" cy="183644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NZ">
                <a:solidFill>
                  <a:prstClr val="white"/>
                </a:solidFill>
                <a:latin typeface="+mj-lt"/>
              </a:endParaRPr>
            </a:p>
          </p:txBody>
        </p:sp>
        <p:sp>
          <p:nvSpPr>
            <p:cNvPr id="21" name="TextBox 20">
              <a:extLst>
                <a:ext uri="{FF2B5EF4-FFF2-40B4-BE49-F238E27FC236}">
                  <a16:creationId xmlns:a16="http://schemas.microsoft.com/office/drawing/2014/main" id="{541BC74C-7953-47C3-BA8A-44B1238AF79E}"/>
                </a:ext>
              </a:extLst>
            </p:cNvPr>
            <p:cNvSpPr txBox="1"/>
            <p:nvPr/>
          </p:nvSpPr>
          <p:spPr>
            <a:xfrm>
              <a:off x="4994577" y="9978931"/>
              <a:ext cx="14388495" cy="2028781"/>
            </a:xfrm>
            <a:prstGeom prst="rect">
              <a:avLst/>
            </a:prstGeom>
            <a:noFill/>
            <a:ln>
              <a:noFill/>
            </a:ln>
          </p:spPr>
          <p:txBody>
            <a:bodyPr wrap="square" rtlCol="0">
              <a:spAutoFit/>
            </a:bodyPr>
            <a:lstStyle/>
            <a:p>
              <a:pPr algn="ctr" defTabSz="914400">
                <a:defRPr/>
              </a:pPr>
              <a:r>
                <a:rPr lang="en-NZ" sz="3200" b="1" dirty="0">
                  <a:solidFill>
                    <a:prstClr val="black"/>
                  </a:solidFill>
                  <a:latin typeface="+mj-lt"/>
                  <a:ea typeface="Lato Light" panose="020F0502020204030203" pitchFamily="34" charset="0"/>
                  <a:cs typeface="Lato Light" panose="020F0502020204030203" pitchFamily="34" charset="0"/>
                </a:rPr>
                <a:t>Supporting project team – (often agency/council-based) may provide leadership and funding as well as relevant technical, policy, facilitation and engagement skills</a:t>
              </a:r>
            </a:p>
          </p:txBody>
        </p:sp>
        <p:sp>
          <p:nvSpPr>
            <p:cNvPr id="22" name="Rounded Rectangle 27">
              <a:extLst>
                <a:ext uri="{FF2B5EF4-FFF2-40B4-BE49-F238E27FC236}">
                  <a16:creationId xmlns:a16="http://schemas.microsoft.com/office/drawing/2014/main" id="{32B5B82D-8CA2-41B7-9FF2-32629ACB9807}"/>
                </a:ext>
              </a:extLst>
            </p:cNvPr>
            <p:cNvSpPr/>
            <p:nvPr/>
          </p:nvSpPr>
          <p:spPr>
            <a:xfrm>
              <a:off x="10867299" y="3451731"/>
              <a:ext cx="2839655" cy="252193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NZ">
                <a:solidFill>
                  <a:prstClr val="white"/>
                </a:solidFill>
                <a:latin typeface="+mj-lt"/>
                <a:ea typeface="Lato Light" panose="020F0502020204030203" pitchFamily="34" charset="0"/>
                <a:cs typeface="Lato Light" panose="020F0502020204030203" pitchFamily="34" charset="0"/>
              </a:endParaRPr>
            </a:p>
          </p:txBody>
        </p:sp>
        <p:sp>
          <p:nvSpPr>
            <p:cNvPr id="23" name="TextBox 22">
              <a:extLst>
                <a:ext uri="{FF2B5EF4-FFF2-40B4-BE49-F238E27FC236}">
                  <a16:creationId xmlns:a16="http://schemas.microsoft.com/office/drawing/2014/main" id="{37B57374-921A-4EC5-9395-CDE390F42BE6}"/>
                </a:ext>
              </a:extLst>
            </p:cNvPr>
            <p:cNvSpPr txBox="1"/>
            <p:nvPr/>
          </p:nvSpPr>
          <p:spPr>
            <a:xfrm>
              <a:off x="11219959" y="4075747"/>
              <a:ext cx="2335749" cy="477361"/>
            </a:xfrm>
            <a:prstGeom prst="rect">
              <a:avLst/>
            </a:prstGeom>
            <a:noFill/>
            <a:ln>
              <a:noFill/>
            </a:ln>
          </p:spPr>
          <p:txBody>
            <a:bodyPr wrap="square" rtlCol="0">
              <a:spAutoFit/>
            </a:bodyPr>
            <a:lstStyle/>
            <a:p>
              <a:pPr algn="ctr" defTabSz="914400">
                <a:defRPr/>
              </a:pPr>
              <a:r>
                <a:rPr lang="en-NZ" b="1" dirty="0">
                  <a:solidFill>
                    <a:prstClr val="black"/>
                  </a:solidFill>
                  <a:latin typeface="+mj-lt"/>
                  <a:ea typeface="Lato Light" panose="020F0502020204030203" pitchFamily="34" charset="0"/>
                  <a:cs typeface="Lato Light" panose="020F0502020204030203" pitchFamily="34" charset="0"/>
                </a:rPr>
                <a:t>Capacity building</a:t>
              </a:r>
            </a:p>
          </p:txBody>
        </p:sp>
        <p:sp>
          <p:nvSpPr>
            <p:cNvPr id="24" name="Rounded Rectangle 15">
              <a:extLst>
                <a:ext uri="{FF2B5EF4-FFF2-40B4-BE49-F238E27FC236}">
                  <a16:creationId xmlns:a16="http://schemas.microsoft.com/office/drawing/2014/main" id="{F849223B-EC7A-439B-B8E0-E4FB0752EC45}"/>
                </a:ext>
              </a:extLst>
            </p:cNvPr>
            <p:cNvSpPr/>
            <p:nvPr/>
          </p:nvSpPr>
          <p:spPr>
            <a:xfrm>
              <a:off x="10686331" y="6453699"/>
              <a:ext cx="2962702" cy="2767710"/>
            </a:xfrm>
            <a:prstGeom prst="roundRect">
              <a:avLst/>
            </a:prstGeom>
            <a:solidFill>
              <a:srgbClr val="394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NZ">
                <a:solidFill>
                  <a:prstClr val="white"/>
                </a:solidFill>
                <a:latin typeface="+mj-lt"/>
              </a:endParaRPr>
            </a:p>
          </p:txBody>
        </p:sp>
        <p:sp>
          <p:nvSpPr>
            <p:cNvPr id="25" name="TextBox 24">
              <a:extLst>
                <a:ext uri="{FF2B5EF4-FFF2-40B4-BE49-F238E27FC236}">
                  <a16:creationId xmlns:a16="http://schemas.microsoft.com/office/drawing/2014/main" id="{975B0759-92F2-4929-8B0D-708CCE5716E2}"/>
                </a:ext>
              </a:extLst>
            </p:cNvPr>
            <p:cNvSpPr txBox="1"/>
            <p:nvPr/>
          </p:nvSpPr>
          <p:spPr>
            <a:xfrm>
              <a:off x="11165552" y="6897926"/>
              <a:ext cx="1931074" cy="3301742"/>
            </a:xfrm>
            <a:prstGeom prst="rect">
              <a:avLst/>
            </a:prstGeom>
            <a:noFill/>
            <a:ln>
              <a:noFill/>
            </a:ln>
          </p:spPr>
          <p:txBody>
            <a:bodyPr wrap="square" rtlCol="0">
              <a:spAutoFit/>
            </a:bodyPr>
            <a:lstStyle/>
            <a:p>
              <a:pPr algn="ctr" defTabSz="914400">
                <a:defRPr/>
              </a:pPr>
              <a:r>
                <a:rPr lang="en-NZ" sz="3200" b="1" dirty="0">
                  <a:solidFill>
                    <a:schemeClr val="bg1"/>
                  </a:solidFill>
                  <a:latin typeface="+mj-lt"/>
                  <a:ea typeface="Lato Light" panose="020F0502020204030203" pitchFamily="34" charset="0"/>
                  <a:cs typeface="Lato Light" panose="020F0502020204030203" pitchFamily="34" charset="0"/>
                </a:rPr>
                <a:t>Agreeing desired outcomes</a:t>
              </a:r>
            </a:p>
          </p:txBody>
        </p:sp>
        <p:sp>
          <p:nvSpPr>
            <p:cNvPr id="28" name="TextBox 27">
              <a:extLst>
                <a:ext uri="{FF2B5EF4-FFF2-40B4-BE49-F238E27FC236}">
                  <a16:creationId xmlns:a16="http://schemas.microsoft.com/office/drawing/2014/main" id="{3DFF4CEF-246B-4A57-8099-A546F8E55CA6}"/>
                </a:ext>
              </a:extLst>
            </p:cNvPr>
            <p:cNvSpPr txBox="1"/>
            <p:nvPr/>
          </p:nvSpPr>
          <p:spPr>
            <a:xfrm rot="18761197">
              <a:off x="-520328" y="10204660"/>
              <a:ext cx="4253020" cy="733085"/>
            </a:xfrm>
            <a:prstGeom prst="rect">
              <a:avLst/>
            </a:prstGeom>
            <a:noFill/>
            <a:ln>
              <a:noFill/>
            </a:ln>
          </p:spPr>
          <p:txBody>
            <a:bodyPr wrap="square" rtlCol="0">
              <a:spAutoFit/>
            </a:bodyPr>
            <a:lstStyle/>
            <a:p>
              <a:pPr algn="ctr" defTabSz="914400">
                <a:defRPr/>
              </a:pPr>
              <a:r>
                <a:rPr lang="en-NZ" sz="3200" b="1" dirty="0">
                  <a:solidFill>
                    <a:prstClr val="black"/>
                  </a:solidFill>
                  <a:highlight>
                    <a:srgbClr val="FFFF00"/>
                  </a:highlight>
                  <a:latin typeface="+mj-lt"/>
                  <a:ea typeface="Lato" panose="020F0502020204030203" pitchFamily="34" charset="0"/>
                  <a:cs typeface="Lato" panose="020F0502020204030203" pitchFamily="34" charset="0"/>
                </a:rPr>
                <a:t> SUPPORT</a:t>
              </a:r>
              <a:r>
                <a:rPr lang="en-NZ" sz="3200" b="1" dirty="0">
                  <a:solidFill>
                    <a:srgbClr val="FFFF00"/>
                  </a:solidFill>
                  <a:highlight>
                    <a:srgbClr val="FFFF00"/>
                  </a:highlight>
                  <a:latin typeface="+mj-lt"/>
                  <a:ea typeface="Lato" panose="020F0502020204030203" pitchFamily="34" charset="0"/>
                  <a:cs typeface="Lato" panose="020F0502020204030203" pitchFamily="34" charset="0"/>
                </a:rPr>
                <a:t>..</a:t>
              </a:r>
            </a:p>
          </p:txBody>
        </p:sp>
        <p:cxnSp>
          <p:nvCxnSpPr>
            <p:cNvPr id="29" name="Straight Connector 28">
              <a:extLst>
                <a:ext uri="{FF2B5EF4-FFF2-40B4-BE49-F238E27FC236}">
                  <a16:creationId xmlns:a16="http://schemas.microsoft.com/office/drawing/2014/main" id="{098D6619-70F4-497B-B053-EF51373C175F}"/>
                </a:ext>
              </a:extLst>
            </p:cNvPr>
            <p:cNvCxnSpPr>
              <a:cxnSpLocks/>
            </p:cNvCxnSpPr>
            <p:nvPr/>
          </p:nvCxnSpPr>
          <p:spPr>
            <a:xfrm>
              <a:off x="4025449" y="12693281"/>
              <a:ext cx="6278270" cy="0"/>
            </a:xfrm>
            <a:prstGeom prst="line">
              <a:avLst/>
            </a:prstGeom>
            <a:ln w="127000">
              <a:solidFill>
                <a:srgbClr val="39477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BDC4591-7A38-4780-A793-448F203FCA59}"/>
                </a:ext>
              </a:extLst>
            </p:cNvPr>
            <p:cNvCxnSpPr/>
            <p:nvPr/>
          </p:nvCxnSpPr>
          <p:spPr>
            <a:xfrm>
              <a:off x="14942611" y="12693281"/>
              <a:ext cx="6054630" cy="0"/>
            </a:xfrm>
            <a:prstGeom prst="straightConnector1">
              <a:avLst/>
            </a:prstGeom>
            <a:ln w="127000">
              <a:solidFill>
                <a:srgbClr val="394773"/>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7046373-DDAE-4182-A6E3-2A5AAD0DF6E5}"/>
                </a:ext>
              </a:extLst>
            </p:cNvPr>
            <p:cNvSpPr txBox="1"/>
            <p:nvPr/>
          </p:nvSpPr>
          <p:spPr>
            <a:xfrm>
              <a:off x="10499938" y="12093116"/>
              <a:ext cx="3962441" cy="477361"/>
            </a:xfrm>
            <a:prstGeom prst="rect">
              <a:avLst/>
            </a:prstGeom>
            <a:noFill/>
            <a:ln>
              <a:noFill/>
            </a:ln>
          </p:spPr>
          <p:txBody>
            <a:bodyPr wrap="square" rtlCol="0">
              <a:spAutoFit/>
            </a:bodyPr>
            <a:lstStyle/>
            <a:p>
              <a:pPr algn="ctr" defTabSz="914400">
                <a:defRPr/>
              </a:pPr>
              <a:r>
                <a:rPr lang="en-NZ" b="1" dirty="0">
                  <a:solidFill>
                    <a:schemeClr val="bg1"/>
                  </a:solidFill>
                  <a:latin typeface="+mj-lt"/>
                  <a:ea typeface="Lato Light" panose="020F0502020204030203" pitchFamily="34" charset="0"/>
                  <a:cs typeface="Lato Light" panose="020F0502020204030203" pitchFamily="34" charset="0"/>
                </a:rPr>
                <a:t>often months or even years</a:t>
              </a:r>
            </a:p>
          </p:txBody>
        </p:sp>
        <p:sp>
          <p:nvSpPr>
            <p:cNvPr id="35" name="TextBox 34">
              <a:extLst>
                <a:ext uri="{FF2B5EF4-FFF2-40B4-BE49-F238E27FC236}">
                  <a16:creationId xmlns:a16="http://schemas.microsoft.com/office/drawing/2014/main" id="{A5A2768F-355D-4438-A104-73D2A68CDE9C}"/>
                </a:ext>
              </a:extLst>
            </p:cNvPr>
            <p:cNvSpPr txBox="1"/>
            <p:nvPr/>
          </p:nvSpPr>
          <p:spPr>
            <a:xfrm rot="18761197">
              <a:off x="4298" y="12273944"/>
              <a:ext cx="2547603" cy="733085"/>
            </a:xfrm>
            <a:prstGeom prst="rect">
              <a:avLst/>
            </a:prstGeom>
            <a:noFill/>
            <a:ln>
              <a:noFill/>
            </a:ln>
          </p:spPr>
          <p:txBody>
            <a:bodyPr wrap="square" rtlCol="0">
              <a:spAutoFit/>
            </a:bodyPr>
            <a:lstStyle/>
            <a:p>
              <a:pPr algn="ctr" defTabSz="914400">
                <a:defRPr/>
              </a:pPr>
              <a:r>
                <a:rPr lang="en-NZ" sz="3200" b="1" dirty="0">
                  <a:solidFill>
                    <a:prstClr val="black"/>
                  </a:solidFill>
                  <a:highlight>
                    <a:srgbClr val="FFFF00"/>
                  </a:highlight>
                  <a:latin typeface="+mj-lt"/>
                  <a:ea typeface="Lato" panose="020F0502020204030203" pitchFamily="34" charset="0"/>
                  <a:cs typeface="Lato" panose="020F0502020204030203" pitchFamily="34" charset="0"/>
                </a:rPr>
                <a:t> TIME</a:t>
              </a:r>
              <a:r>
                <a:rPr lang="en-NZ" sz="3200" b="1" dirty="0">
                  <a:solidFill>
                    <a:srgbClr val="FFFF00"/>
                  </a:solidFill>
                  <a:highlight>
                    <a:srgbClr val="FFFF00"/>
                  </a:highlight>
                  <a:latin typeface="+mj-lt"/>
                  <a:ea typeface="Lato" panose="020F0502020204030203" pitchFamily="34" charset="0"/>
                  <a:cs typeface="Lato" panose="020F0502020204030203" pitchFamily="34" charset="0"/>
                </a:rPr>
                <a:t>..</a:t>
              </a:r>
            </a:p>
          </p:txBody>
        </p:sp>
      </p:grpSp>
    </p:spTree>
    <p:extLst>
      <p:ext uri="{BB962C8B-B14F-4D97-AF65-F5344CB8AC3E}">
        <p14:creationId xmlns:p14="http://schemas.microsoft.com/office/powerpoint/2010/main" val="528400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5A0261-6A27-D645-9660-B3E3E13CD3E2}"/>
              </a:ext>
            </a:extLst>
          </p:cNvPr>
          <p:cNvSpPr>
            <a:spLocks noGrp="1"/>
          </p:cNvSpPr>
          <p:nvPr>
            <p:ph type="pic" sz="quarter" idx="13"/>
          </p:nvPr>
        </p:nvSpPr>
        <p:spPr>
          <a:xfrm>
            <a:off x="-149225" y="2"/>
            <a:ext cx="24377649" cy="13716000"/>
          </a:xfrm>
        </p:spPr>
      </p:sp>
      <p:sp>
        <p:nvSpPr>
          <p:cNvPr id="16" name="Rectangle 15">
            <a:extLst>
              <a:ext uri="{FF2B5EF4-FFF2-40B4-BE49-F238E27FC236}">
                <a16:creationId xmlns:a16="http://schemas.microsoft.com/office/drawing/2014/main" id="{C815A926-80BF-2547-8824-29D9B2CCC53F}"/>
              </a:ext>
            </a:extLst>
          </p:cNvPr>
          <p:cNvSpPr/>
          <p:nvPr/>
        </p:nvSpPr>
        <p:spPr>
          <a:xfrm>
            <a:off x="3175" y="0"/>
            <a:ext cx="24377648" cy="13716002"/>
          </a:xfrm>
          <a:prstGeom prst="rect">
            <a:avLst/>
          </a:prstGeom>
          <a:solidFill>
            <a:srgbClr val="2933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 name="Rectangle 5">
            <a:extLst>
              <a:ext uri="{FF2B5EF4-FFF2-40B4-BE49-F238E27FC236}">
                <a16:creationId xmlns:a16="http://schemas.microsoft.com/office/drawing/2014/main" id="{1A8B7DF8-056D-427A-8171-5E3CA4B713DD}"/>
              </a:ext>
            </a:extLst>
          </p:cNvPr>
          <p:cNvSpPr/>
          <p:nvPr/>
        </p:nvSpPr>
        <p:spPr>
          <a:xfrm>
            <a:off x="2035751" y="387831"/>
            <a:ext cx="20894040" cy="2123658"/>
          </a:xfrm>
          <a:prstGeom prst="rect">
            <a:avLst/>
          </a:prstGeom>
        </p:spPr>
        <p:txBody>
          <a:bodyPr wrap="square">
            <a:spAutoFit/>
          </a:bodyPr>
          <a:lstStyle/>
          <a:p>
            <a:r>
              <a:rPr lang="en-NZ" sz="6600" b="1" dirty="0">
                <a:solidFill>
                  <a:schemeClr val="bg1"/>
                </a:solidFill>
                <a:latin typeface="+mj-lt"/>
                <a:ea typeface="Lato" panose="020F0502020204030203" pitchFamily="34" charset="0"/>
                <a:cs typeface="Lato" panose="020F0502020204030203" pitchFamily="34" charset="0"/>
              </a:rPr>
              <a:t>2. Designing collaborative processes for change</a:t>
            </a:r>
          </a:p>
          <a:p>
            <a:r>
              <a:rPr lang="en-NZ" sz="6600" dirty="0">
                <a:solidFill>
                  <a:schemeClr val="bg1"/>
                </a:solidFill>
                <a:latin typeface="+mj-lt"/>
                <a:ea typeface="Lato" panose="020F0502020204030203" pitchFamily="34" charset="0"/>
                <a:cs typeface="Lato" panose="020F0502020204030203" pitchFamily="34" charset="0"/>
              </a:rPr>
              <a:t>    </a:t>
            </a:r>
            <a:r>
              <a:rPr lang="en-NZ" sz="4800" dirty="0">
                <a:solidFill>
                  <a:schemeClr val="bg1"/>
                </a:solidFill>
                <a:latin typeface="+mj-lt"/>
                <a:ea typeface="Lato" panose="020F0502020204030203" pitchFamily="34" charset="0"/>
                <a:cs typeface="Lato" panose="020F0502020204030203" pitchFamily="34" charset="0"/>
              </a:rPr>
              <a:t>– that include and integrate key interactions and processes</a:t>
            </a:r>
          </a:p>
        </p:txBody>
      </p:sp>
      <p:sp>
        <p:nvSpPr>
          <p:cNvPr id="7" name="TextBox 6">
            <a:extLst>
              <a:ext uri="{FF2B5EF4-FFF2-40B4-BE49-F238E27FC236}">
                <a16:creationId xmlns:a16="http://schemas.microsoft.com/office/drawing/2014/main" id="{EC104C5B-172C-485A-B1E4-42ACAD518470}"/>
              </a:ext>
            </a:extLst>
          </p:cNvPr>
          <p:cNvSpPr txBox="1"/>
          <p:nvPr/>
        </p:nvSpPr>
        <p:spPr>
          <a:xfrm>
            <a:off x="3690984" y="4233860"/>
            <a:ext cx="8650664" cy="4524315"/>
          </a:xfrm>
          <a:prstGeom prst="rect">
            <a:avLst/>
          </a:prstGeom>
          <a:noFill/>
        </p:spPr>
        <p:txBody>
          <a:bodyPr wrap="square" rtlCol="0">
            <a:spAutoFit/>
          </a:bodyPr>
          <a:lstStyle/>
          <a:p>
            <a:r>
              <a:rPr lang="en-NZ" sz="4800" i="1" dirty="0">
                <a:solidFill>
                  <a:schemeClr val="bg1"/>
                </a:solidFill>
                <a:latin typeface="+mj-lt"/>
                <a:ea typeface="Lato Medium" panose="020F0502020204030203" pitchFamily="34" charset="0"/>
                <a:cs typeface="Lato Medium" panose="020F0502020204030203" pitchFamily="34" charset="0"/>
              </a:rPr>
              <a:t>“In preparing for battle, I have always found that plans are useless, but planning is indispensable.” </a:t>
            </a:r>
          </a:p>
          <a:p>
            <a:r>
              <a:rPr lang="en-NZ" sz="4800" dirty="0">
                <a:latin typeface="+mj-lt"/>
                <a:ea typeface="Lato Medium" panose="020F0502020204030203" pitchFamily="34" charset="0"/>
                <a:cs typeface="Lato Medium" panose="020F0502020204030203" pitchFamily="34" charset="0"/>
              </a:rPr>
              <a:t>                                    </a:t>
            </a:r>
          </a:p>
          <a:p>
            <a:r>
              <a:rPr lang="en-NZ" sz="4800" dirty="0">
                <a:solidFill>
                  <a:schemeClr val="bg1">
                    <a:lumMod val="75000"/>
                  </a:schemeClr>
                </a:solidFill>
                <a:latin typeface="+mj-lt"/>
                <a:ea typeface="Lato Medium" panose="020F0502020204030203" pitchFamily="34" charset="0"/>
                <a:cs typeface="Lato Medium" panose="020F0502020204030203" pitchFamily="34" charset="0"/>
              </a:rPr>
              <a:t>         - Dwight D. Eisenhower </a:t>
            </a:r>
          </a:p>
        </p:txBody>
      </p:sp>
      <p:pic>
        <p:nvPicPr>
          <p:cNvPr id="8" name="Picture 7">
            <a:extLst>
              <a:ext uri="{FF2B5EF4-FFF2-40B4-BE49-F238E27FC236}">
                <a16:creationId xmlns:a16="http://schemas.microsoft.com/office/drawing/2014/main" id="{5379B2E0-4302-45A9-901F-3C5C3684B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1752" y="3879081"/>
            <a:ext cx="10032594" cy="5517927"/>
          </a:xfrm>
          <a:prstGeom prst="rect">
            <a:avLst/>
          </a:prstGeom>
        </p:spPr>
      </p:pic>
      <p:sp>
        <p:nvSpPr>
          <p:cNvPr id="10" name="TextBox 9">
            <a:extLst>
              <a:ext uri="{FF2B5EF4-FFF2-40B4-BE49-F238E27FC236}">
                <a16:creationId xmlns:a16="http://schemas.microsoft.com/office/drawing/2014/main" id="{F38BE310-8276-4C9B-B8A6-1ABD47239836}"/>
              </a:ext>
            </a:extLst>
          </p:cNvPr>
          <p:cNvSpPr txBox="1"/>
          <p:nvPr/>
        </p:nvSpPr>
        <p:spPr>
          <a:xfrm>
            <a:off x="1894630" y="11385099"/>
            <a:ext cx="20894039" cy="830997"/>
          </a:xfrm>
          <a:prstGeom prst="rect">
            <a:avLst/>
          </a:prstGeom>
          <a:noFill/>
        </p:spPr>
        <p:txBody>
          <a:bodyPr wrap="square" rtlCol="0">
            <a:spAutoFit/>
          </a:bodyPr>
          <a:lstStyle/>
          <a:p>
            <a:r>
              <a:rPr lang="en-NZ" sz="4800" dirty="0">
                <a:solidFill>
                  <a:schemeClr val="bg1"/>
                </a:solidFill>
                <a:latin typeface="+mj-lt"/>
                <a:ea typeface="Lato Medium" panose="020F0502020204030203" pitchFamily="34" charset="0"/>
                <a:cs typeface="Lato Medium" panose="020F0502020204030203" pitchFamily="34" charset="0"/>
              </a:rPr>
              <a:t>A “</a:t>
            </a:r>
            <a:r>
              <a:rPr lang="en-NZ" sz="4800" dirty="0" err="1">
                <a:solidFill>
                  <a:schemeClr val="bg1"/>
                </a:solidFill>
                <a:latin typeface="+mj-lt"/>
                <a:ea typeface="Lato Medium" panose="020F0502020204030203" pitchFamily="34" charset="0"/>
                <a:cs typeface="Lato Medium" panose="020F0502020204030203" pitchFamily="34" charset="0"/>
              </a:rPr>
              <a:t>runsheet</a:t>
            </a:r>
            <a:r>
              <a:rPr lang="en-NZ" sz="4800" dirty="0">
                <a:solidFill>
                  <a:schemeClr val="bg1"/>
                </a:solidFill>
                <a:latin typeface="+mj-lt"/>
                <a:ea typeface="Lato Medium" panose="020F0502020204030203" pitchFamily="34" charset="0"/>
                <a:cs typeface="Lato Medium" panose="020F0502020204030203" pitchFamily="34" charset="0"/>
              </a:rPr>
              <a:t>” sets out the sequential activities to guide a workshop, or event</a:t>
            </a:r>
          </a:p>
        </p:txBody>
      </p:sp>
    </p:spTree>
    <p:extLst>
      <p:ext uri="{BB962C8B-B14F-4D97-AF65-F5344CB8AC3E}">
        <p14:creationId xmlns:p14="http://schemas.microsoft.com/office/powerpoint/2010/main" val="13422672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39098</TotalTime>
  <Words>3080</Words>
  <Application>Microsoft Office PowerPoint</Application>
  <PresentationFormat>Custom</PresentationFormat>
  <Paragraphs>227</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Lato</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Presentations</dc:title>
  <dc:subject/>
  <dc:creator>willallennz@gmail.com</dc:creator>
  <cp:keywords/>
  <dc:description/>
  <cp:lastModifiedBy>Will Allen</cp:lastModifiedBy>
  <cp:revision>4995</cp:revision>
  <dcterms:created xsi:type="dcterms:W3CDTF">2014-11-12T21:47:38Z</dcterms:created>
  <dcterms:modified xsi:type="dcterms:W3CDTF">2019-03-18T11:32:49Z</dcterms:modified>
  <cp:category/>
</cp:coreProperties>
</file>